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Proxima Nova"/>
      <p:regular r:id="rId16"/>
      <p:bold r:id="rId17"/>
      <p:italic r:id="rId18"/>
      <p:boldItalic r:id="rId19"/>
    </p:embeddedFont>
    <p:embeddedFont>
      <p:font typeface="Fugaz One"/>
      <p:regular r:id="rId20"/>
    </p:embeddedFont>
    <p:embeddedFont>
      <p:font typeface="Ultra"/>
      <p:regular r:id="rId21"/>
    </p:embeddedFont>
    <p:embeddedFont>
      <p:font typeface="Alfa Slab One"/>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ABA0B94-AB44-4D0F-BDF5-E3C2F1C6CCDF}">
  <a:tblStyle styleId="{9ABA0B94-AB44-4D0F-BDF5-E3C2F1C6CCD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FugazOne-regular.fntdata"/><Relationship Id="rId11" Type="http://schemas.openxmlformats.org/officeDocument/2006/relationships/slide" Target="slides/slide5.xml"/><Relationship Id="rId22" Type="http://schemas.openxmlformats.org/officeDocument/2006/relationships/font" Target="fonts/AlfaSlabOne-regular.fntdata"/><Relationship Id="rId10" Type="http://schemas.openxmlformats.org/officeDocument/2006/relationships/slide" Target="slides/slide4.xml"/><Relationship Id="rId21" Type="http://schemas.openxmlformats.org/officeDocument/2006/relationships/font" Target="fonts/Ultra-regular.fntdata"/><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ProximaNova-bold.fntdata"/><Relationship Id="rId16" Type="http://schemas.openxmlformats.org/officeDocument/2006/relationships/font" Target="fonts/ProximaNova-regular.fntdata"/><Relationship Id="rId5" Type="http://schemas.openxmlformats.org/officeDocument/2006/relationships/slideMaster" Target="slideMasters/slideMaster1.xml"/><Relationship Id="rId19" Type="http://schemas.openxmlformats.org/officeDocument/2006/relationships/font" Target="fonts/ProximaNova-boldItalic.fntdata"/><Relationship Id="rId6" Type="http://schemas.openxmlformats.org/officeDocument/2006/relationships/notesMaster" Target="notesMasters/notesMaster1.xml"/><Relationship Id="rId18" Type="http://schemas.openxmlformats.org/officeDocument/2006/relationships/font" Target="fonts/ProximaNova-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e.kahoot.it/share/wrapping-up-bq2/8751e751-28c0-4186-802f-b3d382331d60"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uPn-pXzEgn8cT46QMXN1igMo9fA1Oi_xTriRO6xt_YQ/edit?usp=sharin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MmnO5QxYa_Z_59UkJ4Ul04sMGtBv8MnnowvvFBv0CUQ/edit?usp=shari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317500" lvl="0" marL="457200" rtl="0" algn="l">
              <a:lnSpc>
                <a:spcPct val="115000"/>
              </a:lnSpc>
              <a:spcBef>
                <a:spcPts val="0"/>
              </a:spcBef>
              <a:spcAft>
                <a:spcPts val="0"/>
              </a:spcAft>
              <a:buSzPts val="1400"/>
              <a:buFont typeface="Proxima Nova"/>
              <a:buChar char="●"/>
            </a:pPr>
            <a:r>
              <a:rPr lang="en">
                <a:latin typeface="Proxima Nova"/>
                <a:ea typeface="Proxima Nova"/>
                <a:cs typeface="Proxima Nova"/>
                <a:sym typeface="Proxima Nova"/>
              </a:rPr>
              <a:t>Key TOK terms appear in a</a:t>
            </a:r>
            <a:r>
              <a:rPr b="1" lang="en">
                <a:solidFill>
                  <a:srgbClr val="CC4125"/>
                </a:solidFill>
                <a:latin typeface="Proxima Nova"/>
                <a:ea typeface="Proxima Nova"/>
                <a:cs typeface="Proxima Nova"/>
                <a:sym typeface="Proxima Nova"/>
              </a:rPr>
              <a:t> red font</a:t>
            </a:r>
            <a:endParaRPr>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71d58034a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1d58034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Debrief responses.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BQ2 is “How does our knowledge about the world inform the way we construct our values?”</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Thinkers and ideas are listed on next slide.</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If time, discuss the image. How do students feel about this scene? Do they feel sympathy for the person on the floor? Or is it his own fault? What is the origin of their opinion? What role did their knowledge play in the construction of their values regarding this issue (</a:t>
            </a:r>
            <a:r>
              <a:rPr lang="en">
                <a:latin typeface="Proxima Nova"/>
                <a:ea typeface="Proxima Nova"/>
                <a:cs typeface="Proxima Nova"/>
                <a:sym typeface="Proxima Nova"/>
              </a:rPr>
              <a:t>homelessness)? Where did this knowledge come from? Is it possible to be objective about it - or have we just unquestioningly inherited it from our parents, culture, religious tradition, etc. - and it’s impossible to challenge that? Etc., etc.</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71d58034a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71d58034a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Give students plenty of time to review this in groups. Check nots if necessary!</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All tables should be able to briefly outline any/all of the ideas and thinkers - and link many of ideas to the thinkers.</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Cold call, and reward accurate answers!</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71d58034a6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1d58034a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Kahoot is </a:t>
            </a:r>
            <a:r>
              <a:rPr lang="en" u="sng">
                <a:solidFill>
                  <a:schemeClr val="hlink"/>
                </a:solidFill>
                <a:latin typeface="Proxima Nova"/>
                <a:ea typeface="Proxima Nova"/>
                <a:cs typeface="Proxima Nova"/>
                <a:sym typeface="Proxima Nova"/>
                <a:hlinkClick r:id="rId2"/>
              </a:rPr>
              <a:t>here</a:t>
            </a:r>
            <a:r>
              <a:rPr lang="en">
                <a:latin typeface="Proxima Nova"/>
                <a:ea typeface="Proxima Nova"/>
                <a:cs typeface="Proxima Nova"/>
                <a:sym typeface="Proxima Nova"/>
              </a:rPr>
              <a:t>. </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71d58034a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71d58034a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This is one version of the main lesson task. If you’d prefer to get your students to write a more formal, TOK essay-style conclusion, do slide 6 instead.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Allocate students different questions about BQ2 - see </a:t>
            </a:r>
            <a:r>
              <a:rPr lang="en" u="sng">
                <a:solidFill>
                  <a:schemeClr val="hlink"/>
                </a:solidFill>
                <a:latin typeface="Proxima Nova"/>
                <a:ea typeface="Proxima Nova"/>
                <a:cs typeface="Proxima Nova"/>
                <a:sym typeface="Proxima Nova"/>
                <a:hlinkClick r:id="rId2"/>
              </a:rPr>
              <a:t>this document</a:t>
            </a:r>
            <a:r>
              <a:rPr lang="en">
                <a:latin typeface="Proxima Nova"/>
                <a:ea typeface="Proxima Nova"/>
                <a:cs typeface="Proxima Nova"/>
                <a:sym typeface="Proxima Nova"/>
              </a:rPr>
              <a:t>. Tweets can be collated on a shared document to give an overall summary of BQ2.</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71d58034a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71d58034a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This is one version of the main lesson task. If you’d prefer to get your students to write a less formal, Tweet-style conclusion, do slide 5 instead. </a:t>
            </a:r>
            <a:endParaRPr>
              <a:latin typeface="Proxima Nova"/>
              <a:ea typeface="Proxima Nova"/>
              <a:cs typeface="Proxima Nova"/>
              <a:sym typeface="Proxima Nova"/>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71d58034a6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1d58034a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See the </a:t>
            </a:r>
            <a:r>
              <a:rPr lang="en" u="sng">
                <a:solidFill>
                  <a:schemeClr val="hlink"/>
                </a:solidFill>
                <a:latin typeface="Proxima Nova"/>
                <a:ea typeface="Proxima Nova"/>
                <a:cs typeface="Proxima Nova"/>
                <a:sym typeface="Proxima Nova"/>
                <a:hlinkClick r:id="rId2"/>
              </a:rPr>
              <a:t>BQ2 assessment tracker</a:t>
            </a:r>
            <a:r>
              <a:rPr lang="en">
                <a:solidFill>
                  <a:schemeClr val="dk1"/>
                </a:solidFill>
                <a:latin typeface="Proxima Nova"/>
                <a:ea typeface="Proxima Nova"/>
                <a:cs typeface="Proxima Nova"/>
                <a:sym typeface="Proxima Nova"/>
              </a:rPr>
              <a:t> for suggestions on providing feedback, and recording students’ progress</a:t>
            </a:r>
            <a:endParaRPr sz="1000">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e33cca154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e33cca15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d1a6092f5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d1a6092f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Use this slide to access the ‘Exploration Points’ notes for BQ2,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298450" lvl="0" marL="457200" rtl="0" algn="l">
              <a:lnSpc>
                <a:spcPct val="115000"/>
              </a:lnSpc>
              <a:spcBef>
                <a:spcPts val="1000"/>
              </a:spcBef>
              <a:spcAft>
                <a:spcPts val="1000"/>
              </a:spcAft>
              <a:buClr>
                <a:schemeClr val="dk1"/>
              </a:buClr>
              <a:buSzPts val="1100"/>
              <a:buFont typeface="Proxima Nova"/>
              <a:buChar char="●"/>
            </a:pPr>
            <a:r>
              <a:rPr lang="en">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4000"/>
              <a:buNone/>
              <a:defRPr sz="4000">
                <a:solidFill>
                  <a:srgbClr val="FFFFFF"/>
                </a:solidFill>
              </a:defRPr>
            </a:lvl1pPr>
            <a:lvl2pPr lvl="1" algn="ctr">
              <a:lnSpc>
                <a:spcPct val="100000"/>
              </a:lnSpc>
              <a:spcBef>
                <a:spcPts val="0"/>
              </a:spcBef>
              <a:spcAft>
                <a:spcPts val="0"/>
              </a:spcAft>
              <a:buClr>
                <a:srgbClr val="FFFFFF"/>
              </a:buClr>
              <a:buSzPts val="4000"/>
              <a:buNone/>
              <a:defRPr sz="4000">
                <a:solidFill>
                  <a:srgbClr val="FFFFFF"/>
                </a:solidFill>
              </a:defRPr>
            </a:lvl2pPr>
            <a:lvl3pPr lvl="2" algn="ctr">
              <a:lnSpc>
                <a:spcPct val="100000"/>
              </a:lnSpc>
              <a:spcBef>
                <a:spcPts val="0"/>
              </a:spcBef>
              <a:spcAft>
                <a:spcPts val="0"/>
              </a:spcAft>
              <a:buClr>
                <a:srgbClr val="FFFFFF"/>
              </a:buClr>
              <a:buSzPts val="4000"/>
              <a:buNone/>
              <a:defRPr sz="4000">
                <a:solidFill>
                  <a:srgbClr val="FFFFFF"/>
                </a:solidFill>
              </a:defRPr>
            </a:lvl3pPr>
            <a:lvl4pPr lvl="3" algn="ctr">
              <a:lnSpc>
                <a:spcPct val="100000"/>
              </a:lnSpc>
              <a:spcBef>
                <a:spcPts val="0"/>
              </a:spcBef>
              <a:spcAft>
                <a:spcPts val="0"/>
              </a:spcAft>
              <a:buClr>
                <a:srgbClr val="FFFFFF"/>
              </a:buClr>
              <a:buSzPts val="4000"/>
              <a:buNone/>
              <a:defRPr sz="4000">
                <a:solidFill>
                  <a:srgbClr val="FFFFFF"/>
                </a:solidFill>
              </a:defRPr>
            </a:lvl4pPr>
            <a:lvl5pPr lvl="4" algn="ctr">
              <a:lnSpc>
                <a:spcPct val="100000"/>
              </a:lnSpc>
              <a:spcBef>
                <a:spcPts val="0"/>
              </a:spcBef>
              <a:spcAft>
                <a:spcPts val="0"/>
              </a:spcAft>
              <a:buClr>
                <a:srgbClr val="FFFFFF"/>
              </a:buClr>
              <a:buSzPts val="4000"/>
              <a:buNone/>
              <a:defRPr sz="4000">
                <a:solidFill>
                  <a:srgbClr val="FFFFFF"/>
                </a:solidFill>
              </a:defRPr>
            </a:lvl5pPr>
            <a:lvl6pPr lvl="5" algn="ctr">
              <a:lnSpc>
                <a:spcPct val="100000"/>
              </a:lnSpc>
              <a:spcBef>
                <a:spcPts val="0"/>
              </a:spcBef>
              <a:spcAft>
                <a:spcPts val="0"/>
              </a:spcAft>
              <a:buClr>
                <a:srgbClr val="FFFFFF"/>
              </a:buClr>
              <a:buSzPts val="4000"/>
              <a:buNone/>
              <a:defRPr sz="4000">
                <a:solidFill>
                  <a:srgbClr val="FFFFFF"/>
                </a:solidFill>
              </a:defRPr>
            </a:lvl6pPr>
            <a:lvl7pPr lvl="6" algn="ctr">
              <a:lnSpc>
                <a:spcPct val="100000"/>
              </a:lnSpc>
              <a:spcBef>
                <a:spcPts val="0"/>
              </a:spcBef>
              <a:spcAft>
                <a:spcPts val="0"/>
              </a:spcAft>
              <a:buClr>
                <a:srgbClr val="FFFFFF"/>
              </a:buClr>
              <a:buSzPts val="4000"/>
              <a:buNone/>
              <a:defRPr sz="4000">
                <a:solidFill>
                  <a:srgbClr val="FFFFFF"/>
                </a:solidFill>
              </a:defRPr>
            </a:lvl7pPr>
            <a:lvl8pPr lvl="7" algn="ctr">
              <a:lnSpc>
                <a:spcPct val="100000"/>
              </a:lnSpc>
              <a:spcBef>
                <a:spcPts val="0"/>
              </a:spcBef>
              <a:spcAft>
                <a:spcPts val="0"/>
              </a:spcAft>
              <a:buClr>
                <a:srgbClr val="FFFFFF"/>
              </a:buClr>
              <a:buSzPts val="4000"/>
              <a:buNone/>
              <a:defRPr sz="4000">
                <a:solidFill>
                  <a:srgbClr val="FFFFFF"/>
                </a:solidFill>
              </a:defRPr>
            </a:lvl8pPr>
            <a:lvl9pPr lvl="8" algn="ctr">
              <a:lnSpc>
                <a:spcPct val="100000"/>
              </a:lnSpc>
              <a:spcBef>
                <a:spcPts val="0"/>
              </a:spcBef>
              <a:spcAft>
                <a:spcPts val="0"/>
              </a:spcAft>
              <a:buClr>
                <a:srgbClr val="FFFFFF"/>
              </a:buClr>
              <a:buSzPts val="4000"/>
              <a:buNone/>
              <a:defRPr sz="4000">
                <a:solidFill>
                  <a:srgbClr val="FFFFFF"/>
                </a:solidFill>
              </a:defRPr>
            </a:lvl9pPr>
          </a:lstStyle>
          <a:p/>
        </p:txBody>
      </p:sp>
      <p:sp>
        <p:nvSpPr>
          <p:cNvPr id="55" name="Google Shape;55;p13"/>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algn="ctr">
              <a:lnSpc>
                <a:spcPct val="100000"/>
              </a:lnSpc>
              <a:spcBef>
                <a:spcPts val="0"/>
              </a:spcBef>
              <a:spcAft>
                <a:spcPts val="0"/>
              </a:spcAft>
              <a:buClr>
                <a:srgbClr val="FFFFFF"/>
              </a:buClr>
              <a:buSzPts val="1400"/>
              <a:buNone/>
              <a:defRPr sz="1400">
                <a:solidFill>
                  <a:srgbClr val="FFFFFF"/>
                </a:solidFill>
              </a:defRPr>
            </a:lvl1pPr>
            <a:lvl2pPr lvl="1" algn="ctr">
              <a:lnSpc>
                <a:spcPct val="100000"/>
              </a:lnSpc>
              <a:spcBef>
                <a:spcPts val="0"/>
              </a:spcBef>
              <a:spcAft>
                <a:spcPts val="0"/>
              </a:spcAft>
              <a:buClr>
                <a:srgbClr val="FFFFFF"/>
              </a:buClr>
              <a:buSzPts val="1400"/>
              <a:buNone/>
              <a:defRPr sz="1400">
                <a:solidFill>
                  <a:srgbClr val="FFFFFF"/>
                </a:solidFill>
              </a:defRPr>
            </a:lvl2pPr>
            <a:lvl3pPr lvl="2" algn="ctr">
              <a:lnSpc>
                <a:spcPct val="100000"/>
              </a:lnSpc>
              <a:spcBef>
                <a:spcPts val="0"/>
              </a:spcBef>
              <a:spcAft>
                <a:spcPts val="0"/>
              </a:spcAft>
              <a:buClr>
                <a:srgbClr val="FFFFFF"/>
              </a:buClr>
              <a:buSzPts val="1400"/>
              <a:buNone/>
              <a:defRPr sz="1400">
                <a:solidFill>
                  <a:srgbClr val="FFFFFF"/>
                </a:solidFill>
              </a:defRPr>
            </a:lvl3pPr>
            <a:lvl4pPr lvl="3" algn="ctr">
              <a:lnSpc>
                <a:spcPct val="100000"/>
              </a:lnSpc>
              <a:spcBef>
                <a:spcPts val="0"/>
              </a:spcBef>
              <a:spcAft>
                <a:spcPts val="0"/>
              </a:spcAft>
              <a:buClr>
                <a:srgbClr val="FFFFFF"/>
              </a:buClr>
              <a:buSzPts val="1400"/>
              <a:buNone/>
              <a:defRPr sz="1400">
                <a:solidFill>
                  <a:srgbClr val="FFFFFF"/>
                </a:solidFill>
              </a:defRPr>
            </a:lvl4pPr>
            <a:lvl5pPr lvl="4" algn="ctr">
              <a:lnSpc>
                <a:spcPct val="100000"/>
              </a:lnSpc>
              <a:spcBef>
                <a:spcPts val="0"/>
              </a:spcBef>
              <a:spcAft>
                <a:spcPts val="0"/>
              </a:spcAft>
              <a:buClr>
                <a:srgbClr val="FFFFFF"/>
              </a:buClr>
              <a:buSzPts val="1400"/>
              <a:buNone/>
              <a:defRPr sz="1400">
                <a:solidFill>
                  <a:srgbClr val="FFFFFF"/>
                </a:solidFill>
              </a:defRPr>
            </a:lvl5pPr>
            <a:lvl6pPr lvl="5" algn="ctr">
              <a:lnSpc>
                <a:spcPct val="100000"/>
              </a:lnSpc>
              <a:spcBef>
                <a:spcPts val="0"/>
              </a:spcBef>
              <a:spcAft>
                <a:spcPts val="0"/>
              </a:spcAft>
              <a:buClr>
                <a:srgbClr val="FFFFFF"/>
              </a:buClr>
              <a:buSzPts val="1400"/>
              <a:buNone/>
              <a:defRPr sz="1400">
                <a:solidFill>
                  <a:srgbClr val="FFFFFF"/>
                </a:solidFill>
              </a:defRPr>
            </a:lvl6pPr>
            <a:lvl7pPr lvl="6" algn="ctr">
              <a:lnSpc>
                <a:spcPct val="100000"/>
              </a:lnSpc>
              <a:spcBef>
                <a:spcPts val="0"/>
              </a:spcBef>
              <a:spcAft>
                <a:spcPts val="0"/>
              </a:spcAft>
              <a:buClr>
                <a:srgbClr val="FFFFFF"/>
              </a:buClr>
              <a:buSzPts val="1400"/>
              <a:buNone/>
              <a:defRPr sz="1400">
                <a:solidFill>
                  <a:srgbClr val="FFFFFF"/>
                </a:solidFill>
              </a:defRPr>
            </a:lvl7pPr>
            <a:lvl8pPr lvl="7" algn="ctr">
              <a:lnSpc>
                <a:spcPct val="100000"/>
              </a:lnSpc>
              <a:spcBef>
                <a:spcPts val="0"/>
              </a:spcBef>
              <a:spcAft>
                <a:spcPts val="0"/>
              </a:spcAft>
              <a:buClr>
                <a:srgbClr val="FFFFFF"/>
              </a:buClr>
              <a:buSzPts val="1400"/>
              <a:buNone/>
              <a:defRPr sz="1400">
                <a:solidFill>
                  <a:srgbClr val="FFFFFF"/>
                </a:solidFill>
              </a:defRPr>
            </a:lvl8pPr>
            <a:lvl9pPr lvl="8" algn="ctr">
              <a:lnSpc>
                <a:spcPct val="100000"/>
              </a:lnSpc>
              <a:spcBef>
                <a:spcPts val="0"/>
              </a:spcBef>
              <a:spcAft>
                <a:spcPts val="0"/>
              </a:spcAft>
              <a:buClr>
                <a:srgbClr val="FFFFFF"/>
              </a:buClr>
              <a:buSzPts val="1400"/>
              <a:buNone/>
              <a:defRPr sz="1400">
                <a:solidFill>
                  <a:srgbClr val="FFFFFF"/>
                </a:solidFill>
              </a:defRPr>
            </a:lvl9pPr>
          </a:lstStyle>
          <a:p/>
        </p:txBody>
      </p:sp>
      <p:sp>
        <p:nvSpPr>
          <p:cNvPr id="56" name="Google Shape;5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44">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type="title"/>
          </p:nvPr>
        </p:nvSpPr>
        <p:spPr>
          <a:xfrm rot="-5400000">
            <a:off x="-620225" y="1797500"/>
            <a:ext cx="4064100" cy="1506900"/>
          </a:xfrm>
          <a:prstGeom prst="rect">
            <a:avLst/>
          </a:prstGeom>
          <a:noFill/>
        </p:spPr>
        <p:txBody>
          <a:bodyPr anchorCtr="0" anchor="b" bIns="91425" lIns="91425" spcFirstLastPara="1" rIns="91425" wrap="square" tIns="91425">
            <a:noAutofit/>
          </a:bodyPr>
          <a:lstStyle>
            <a:lvl1pPr lvl="0" rtl="0" algn="r">
              <a:lnSpc>
                <a:spcPct val="100000"/>
              </a:lnSpc>
              <a:spcBef>
                <a:spcPts val="0"/>
              </a:spcBef>
              <a:spcAft>
                <a:spcPts val="0"/>
              </a:spcAft>
              <a:buClr>
                <a:schemeClr val="dk1"/>
              </a:buClr>
              <a:buSzPts val="4800"/>
              <a:buNone/>
              <a:defRPr b="1" sz="4800">
                <a:solidFill>
                  <a:schemeClr val="dk1"/>
                </a:solidFill>
              </a:defRPr>
            </a:lvl1pPr>
            <a:lvl2pPr lvl="1" rtl="0" algn="r">
              <a:lnSpc>
                <a:spcPct val="100000"/>
              </a:lnSpc>
              <a:spcBef>
                <a:spcPts val="0"/>
              </a:spcBef>
              <a:spcAft>
                <a:spcPts val="0"/>
              </a:spcAft>
              <a:buClr>
                <a:schemeClr val="dk1"/>
              </a:buClr>
              <a:buSzPts val="4800"/>
              <a:buNone/>
              <a:defRPr b="1" sz="4800">
                <a:solidFill>
                  <a:schemeClr val="dk1"/>
                </a:solidFill>
              </a:defRPr>
            </a:lvl2pPr>
            <a:lvl3pPr lvl="2" rtl="0" algn="r">
              <a:lnSpc>
                <a:spcPct val="100000"/>
              </a:lnSpc>
              <a:spcBef>
                <a:spcPts val="0"/>
              </a:spcBef>
              <a:spcAft>
                <a:spcPts val="0"/>
              </a:spcAft>
              <a:buClr>
                <a:schemeClr val="dk1"/>
              </a:buClr>
              <a:buSzPts val="4800"/>
              <a:buNone/>
              <a:defRPr b="1" sz="4800">
                <a:solidFill>
                  <a:schemeClr val="dk1"/>
                </a:solidFill>
              </a:defRPr>
            </a:lvl3pPr>
            <a:lvl4pPr lvl="3" rtl="0" algn="r">
              <a:lnSpc>
                <a:spcPct val="100000"/>
              </a:lnSpc>
              <a:spcBef>
                <a:spcPts val="0"/>
              </a:spcBef>
              <a:spcAft>
                <a:spcPts val="0"/>
              </a:spcAft>
              <a:buClr>
                <a:schemeClr val="dk1"/>
              </a:buClr>
              <a:buSzPts val="4800"/>
              <a:buNone/>
              <a:defRPr b="1" sz="4800">
                <a:solidFill>
                  <a:schemeClr val="dk1"/>
                </a:solidFill>
              </a:defRPr>
            </a:lvl4pPr>
            <a:lvl5pPr lvl="4" rtl="0" algn="r">
              <a:lnSpc>
                <a:spcPct val="100000"/>
              </a:lnSpc>
              <a:spcBef>
                <a:spcPts val="0"/>
              </a:spcBef>
              <a:spcAft>
                <a:spcPts val="0"/>
              </a:spcAft>
              <a:buClr>
                <a:schemeClr val="dk1"/>
              </a:buClr>
              <a:buSzPts val="4800"/>
              <a:buNone/>
              <a:defRPr b="1" sz="4800">
                <a:solidFill>
                  <a:schemeClr val="dk1"/>
                </a:solidFill>
              </a:defRPr>
            </a:lvl5pPr>
            <a:lvl6pPr lvl="5" rtl="0" algn="r">
              <a:lnSpc>
                <a:spcPct val="100000"/>
              </a:lnSpc>
              <a:spcBef>
                <a:spcPts val="0"/>
              </a:spcBef>
              <a:spcAft>
                <a:spcPts val="0"/>
              </a:spcAft>
              <a:buClr>
                <a:schemeClr val="dk1"/>
              </a:buClr>
              <a:buSzPts val="4800"/>
              <a:buNone/>
              <a:defRPr b="1" sz="4800">
                <a:solidFill>
                  <a:schemeClr val="dk1"/>
                </a:solidFill>
              </a:defRPr>
            </a:lvl6pPr>
            <a:lvl7pPr lvl="6" rtl="0" algn="r">
              <a:lnSpc>
                <a:spcPct val="100000"/>
              </a:lnSpc>
              <a:spcBef>
                <a:spcPts val="0"/>
              </a:spcBef>
              <a:spcAft>
                <a:spcPts val="0"/>
              </a:spcAft>
              <a:buClr>
                <a:schemeClr val="dk1"/>
              </a:buClr>
              <a:buSzPts val="4800"/>
              <a:buNone/>
              <a:defRPr b="1" sz="4800">
                <a:solidFill>
                  <a:schemeClr val="dk1"/>
                </a:solidFill>
              </a:defRPr>
            </a:lvl7pPr>
            <a:lvl8pPr lvl="7" rtl="0" algn="r">
              <a:lnSpc>
                <a:spcPct val="100000"/>
              </a:lnSpc>
              <a:spcBef>
                <a:spcPts val="0"/>
              </a:spcBef>
              <a:spcAft>
                <a:spcPts val="0"/>
              </a:spcAft>
              <a:buClr>
                <a:schemeClr val="dk1"/>
              </a:buClr>
              <a:buSzPts val="4800"/>
              <a:buNone/>
              <a:defRPr b="1" sz="4800">
                <a:solidFill>
                  <a:schemeClr val="dk1"/>
                </a:solidFill>
              </a:defRPr>
            </a:lvl8pPr>
            <a:lvl9pPr lvl="8" rtl="0" algn="r">
              <a:lnSpc>
                <a:spcPct val="100000"/>
              </a:lnSpc>
              <a:spcBef>
                <a:spcPts val="0"/>
              </a:spcBef>
              <a:spcAft>
                <a:spcPts val="0"/>
              </a:spcAft>
              <a:buClr>
                <a:schemeClr val="dk1"/>
              </a:buClr>
              <a:buSzPts val="4800"/>
              <a:buNone/>
              <a:defRPr b="1" sz="4800">
                <a:solidFill>
                  <a:schemeClr val="dk1"/>
                </a:solidFill>
              </a:defRPr>
            </a:lvl9pPr>
          </a:lstStyle>
          <a:p/>
        </p:txBody>
      </p:sp>
      <p:sp>
        <p:nvSpPr>
          <p:cNvPr id="60" name="Google Shape;60;p14"/>
          <p:cNvSpPr txBox="1"/>
          <p:nvPr>
            <p:ph idx="1" type="body"/>
          </p:nvPr>
        </p:nvSpPr>
        <p:spPr>
          <a:xfrm>
            <a:off x="2601000" y="518875"/>
            <a:ext cx="5913300" cy="40641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1" name="Google Shape;61;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56">
    <p:bg>
      <p:bgPr>
        <a:solidFill>
          <a:srgbClr val="FFFFFF"/>
        </a:solidFill>
      </p:bgPr>
    </p:bg>
    <p:spTree>
      <p:nvGrpSpPr>
        <p:cNvPr id="62" name="Shape 62"/>
        <p:cNvGrpSpPr/>
        <p:nvPr/>
      </p:nvGrpSpPr>
      <p:grpSpPr>
        <a:xfrm>
          <a:off x="0" y="0"/>
          <a:ext cx="0" cy="0"/>
          <a:chOff x="0" y="0"/>
          <a:chExt cx="0" cy="0"/>
        </a:xfrm>
      </p:grpSpPr>
      <p:sp>
        <p:nvSpPr>
          <p:cNvPr id="63" name="Google Shape;63;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3000"/>
              <a:buNone/>
              <a:defRPr b="1" sz="3000">
                <a:solidFill>
                  <a:schemeClr val="dk1"/>
                </a:solidFill>
              </a:defRPr>
            </a:lvl1pPr>
            <a:lvl2pPr lvl="1" rtl="0" algn="l">
              <a:lnSpc>
                <a:spcPct val="100000"/>
              </a:lnSpc>
              <a:spcBef>
                <a:spcPts val="0"/>
              </a:spcBef>
              <a:spcAft>
                <a:spcPts val="0"/>
              </a:spcAft>
              <a:buClr>
                <a:schemeClr val="dk1"/>
              </a:buClr>
              <a:buSzPts val="3000"/>
              <a:buNone/>
              <a:defRPr b="1" sz="3000">
                <a:solidFill>
                  <a:schemeClr val="dk1"/>
                </a:solidFill>
              </a:defRPr>
            </a:lvl2pPr>
            <a:lvl3pPr lvl="2" rtl="0" algn="l">
              <a:lnSpc>
                <a:spcPct val="100000"/>
              </a:lnSpc>
              <a:spcBef>
                <a:spcPts val="0"/>
              </a:spcBef>
              <a:spcAft>
                <a:spcPts val="0"/>
              </a:spcAft>
              <a:buClr>
                <a:schemeClr val="dk1"/>
              </a:buClr>
              <a:buSzPts val="3000"/>
              <a:buNone/>
              <a:defRPr b="1" sz="3000">
                <a:solidFill>
                  <a:schemeClr val="dk1"/>
                </a:solidFill>
              </a:defRPr>
            </a:lvl3pPr>
            <a:lvl4pPr lvl="3" rtl="0" algn="l">
              <a:lnSpc>
                <a:spcPct val="100000"/>
              </a:lnSpc>
              <a:spcBef>
                <a:spcPts val="0"/>
              </a:spcBef>
              <a:spcAft>
                <a:spcPts val="0"/>
              </a:spcAft>
              <a:buClr>
                <a:schemeClr val="dk1"/>
              </a:buClr>
              <a:buSzPts val="3000"/>
              <a:buNone/>
              <a:defRPr b="1" sz="3000">
                <a:solidFill>
                  <a:schemeClr val="dk1"/>
                </a:solidFill>
              </a:defRPr>
            </a:lvl4pPr>
            <a:lvl5pPr lvl="4" rtl="0" algn="l">
              <a:lnSpc>
                <a:spcPct val="100000"/>
              </a:lnSpc>
              <a:spcBef>
                <a:spcPts val="0"/>
              </a:spcBef>
              <a:spcAft>
                <a:spcPts val="0"/>
              </a:spcAft>
              <a:buClr>
                <a:schemeClr val="dk1"/>
              </a:buClr>
              <a:buSzPts val="3000"/>
              <a:buNone/>
              <a:defRPr b="1" sz="3000">
                <a:solidFill>
                  <a:schemeClr val="dk1"/>
                </a:solidFill>
              </a:defRPr>
            </a:lvl5pPr>
            <a:lvl6pPr lvl="5" rtl="0" algn="l">
              <a:lnSpc>
                <a:spcPct val="100000"/>
              </a:lnSpc>
              <a:spcBef>
                <a:spcPts val="0"/>
              </a:spcBef>
              <a:spcAft>
                <a:spcPts val="0"/>
              </a:spcAft>
              <a:buClr>
                <a:schemeClr val="dk1"/>
              </a:buClr>
              <a:buSzPts val="3000"/>
              <a:buNone/>
              <a:defRPr b="1" sz="3000">
                <a:solidFill>
                  <a:schemeClr val="dk1"/>
                </a:solidFill>
              </a:defRPr>
            </a:lvl6pPr>
            <a:lvl7pPr lvl="6" rtl="0" algn="l">
              <a:lnSpc>
                <a:spcPct val="100000"/>
              </a:lnSpc>
              <a:spcBef>
                <a:spcPts val="0"/>
              </a:spcBef>
              <a:spcAft>
                <a:spcPts val="0"/>
              </a:spcAft>
              <a:buClr>
                <a:schemeClr val="dk1"/>
              </a:buClr>
              <a:buSzPts val="3000"/>
              <a:buNone/>
              <a:defRPr b="1" sz="3000">
                <a:solidFill>
                  <a:schemeClr val="dk1"/>
                </a:solidFill>
              </a:defRPr>
            </a:lvl7pPr>
            <a:lvl8pPr lvl="7" rtl="0" algn="l">
              <a:lnSpc>
                <a:spcPct val="100000"/>
              </a:lnSpc>
              <a:spcBef>
                <a:spcPts val="0"/>
              </a:spcBef>
              <a:spcAft>
                <a:spcPts val="0"/>
              </a:spcAft>
              <a:buClr>
                <a:schemeClr val="dk1"/>
              </a:buClr>
              <a:buSzPts val="3000"/>
              <a:buNone/>
              <a:defRPr b="1" sz="3000">
                <a:solidFill>
                  <a:schemeClr val="dk1"/>
                </a:solidFill>
              </a:defRPr>
            </a:lvl8pPr>
            <a:lvl9pPr lvl="8" rtl="0" algn="l">
              <a:lnSpc>
                <a:spcPct val="100000"/>
              </a:lnSpc>
              <a:spcBef>
                <a:spcPts val="0"/>
              </a:spcBef>
              <a:spcAft>
                <a:spcPts val="0"/>
              </a:spcAft>
              <a:buClr>
                <a:schemeClr val="dk1"/>
              </a:buClr>
              <a:buSzPts val="3000"/>
              <a:buNone/>
              <a:defRPr b="1" sz="3000">
                <a:solidFill>
                  <a:schemeClr val="dk1"/>
                </a:solidFill>
              </a:defRPr>
            </a:lvl9pPr>
          </a:lstStyle>
          <a:p/>
        </p:txBody>
      </p:sp>
      <p:sp>
        <p:nvSpPr>
          <p:cNvPr id="65" name="Google Shape;65;p15"/>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6" name="Google Shape;66;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48">
    <p:bg>
      <p:bgPr>
        <a:solidFill>
          <a:srgbClr val="FFFFFF"/>
        </a:solidFill>
      </p:bgPr>
    </p:bg>
    <p:spTree>
      <p:nvGrpSpPr>
        <p:cNvPr id="67" name="Shape 67"/>
        <p:cNvGrpSpPr/>
        <p:nvPr/>
      </p:nvGrpSpPr>
      <p:grpSpPr>
        <a:xfrm>
          <a:off x="0" y="0"/>
          <a:ext cx="0" cy="0"/>
          <a:chOff x="0" y="0"/>
          <a:chExt cx="0" cy="0"/>
        </a:xfrm>
      </p:grpSpPr>
      <p:sp>
        <p:nvSpPr>
          <p:cNvPr id="68" name="Google Shape;68;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6"/>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3000"/>
              <a:buNone/>
              <a:defRPr b="1" sz="3000">
                <a:solidFill>
                  <a:schemeClr val="dk1"/>
                </a:solidFill>
              </a:defRPr>
            </a:lvl1pPr>
            <a:lvl2pPr lvl="1" rtl="0" algn="l">
              <a:lnSpc>
                <a:spcPct val="100000"/>
              </a:lnSpc>
              <a:spcBef>
                <a:spcPts val="0"/>
              </a:spcBef>
              <a:spcAft>
                <a:spcPts val="0"/>
              </a:spcAft>
              <a:buClr>
                <a:schemeClr val="dk1"/>
              </a:buClr>
              <a:buSzPts val="3000"/>
              <a:buNone/>
              <a:defRPr b="1" sz="3000">
                <a:solidFill>
                  <a:schemeClr val="dk1"/>
                </a:solidFill>
              </a:defRPr>
            </a:lvl2pPr>
            <a:lvl3pPr lvl="2" rtl="0" algn="l">
              <a:lnSpc>
                <a:spcPct val="100000"/>
              </a:lnSpc>
              <a:spcBef>
                <a:spcPts val="0"/>
              </a:spcBef>
              <a:spcAft>
                <a:spcPts val="0"/>
              </a:spcAft>
              <a:buClr>
                <a:schemeClr val="dk1"/>
              </a:buClr>
              <a:buSzPts val="3000"/>
              <a:buNone/>
              <a:defRPr b="1" sz="3000">
                <a:solidFill>
                  <a:schemeClr val="dk1"/>
                </a:solidFill>
              </a:defRPr>
            </a:lvl3pPr>
            <a:lvl4pPr lvl="3" rtl="0" algn="l">
              <a:lnSpc>
                <a:spcPct val="100000"/>
              </a:lnSpc>
              <a:spcBef>
                <a:spcPts val="0"/>
              </a:spcBef>
              <a:spcAft>
                <a:spcPts val="0"/>
              </a:spcAft>
              <a:buClr>
                <a:schemeClr val="dk1"/>
              </a:buClr>
              <a:buSzPts val="3000"/>
              <a:buNone/>
              <a:defRPr b="1" sz="3000">
                <a:solidFill>
                  <a:schemeClr val="dk1"/>
                </a:solidFill>
              </a:defRPr>
            </a:lvl4pPr>
            <a:lvl5pPr lvl="4" rtl="0" algn="l">
              <a:lnSpc>
                <a:spcPct val="100000"/>
              </a:lnSpc>
              <a:spcBef>
                <a:spcPts val="0"/>
              </a:spcBef>
              <a:spcAft>
                <a:spcPts val="0"/>
              </a:spcAft>
              <a:buClr>
                <a:schemeClr val="dk1"/>
              </a:buClr>
              <a:buSzPts val="3000"/>
              <a:buNone/>
              <a:defRPr b="1" sz="3000">
                <a:solidFill>
                  <a:schemeClr val="dk1"/>
                </a:solidFill>
              </a:defRPr>
            </a:lvl5pPr>
            <a:lvl6pPr lvl="5" rtl="0" algn="l">
              <a:lnSpc>
                <a:spcPct val="100000"/>
              </a:lnSpc>
              <a:spcBef>
                <a:spcPts val="0"/>
              </a:spcBef>
              <a:spcAft>
                <a:spcPts val="0"/>
              </a:spcAft>
              <a:buClr>
                <a:schemeClr val="dk1"/>
              </a:buClr>
              <a:buSzPts val="3000"/>
              <a:buNone/>
              <a:defRPr b="1" sz="3000">
                <a:solidFill>
                  <a:schemeClr val="dk1"/>
                </a:solidFill>
              </a:defRPr>
            </a:lvl6pPr>
            <a:lvl7pPr lvl="6" rtl="0" algn="l">
              <a:lnSpc>
                <a:spcPct val="100000"/>
              </a:lnSpc>
              <a:spcBef>
                <a:spcPts val="0"/>
              </a:spcBef>
              <a:spcAft>
                <a:spcPts val="0"/>
              </a:spcAft>
              <a:buClr>
                <a:schemeClr val="dk1"/>
              </a:buClr>
              <a:buSzPts val="3000"/>
              <a:buNone/>
              <a:defRPr b="1" sz="3000">
                <a:solidFill>
                  <a:schemeClr val="dk1"/>
                </a:solidFill>
              </a:defRPr>
            </a:lvl7pPr>
            <a:lvl8pPr lvl="7" rtl="0" algn="l">
              <a:lnSpc>
                <a:spcPct val="100000"/>
              </a:lnSpc>
              <a:spcBef>
                <a:spcPts val="0"/>
              </a:spcBef>
              <a:spcAft>
                <a:spcPts val="0"/>
              </a:spcAft>
              <a:buClr>
                <a:schemeClr val="dk1"/>
              </a:buClr>
              <a:buSzPts val="3000"/>
              <a:buNone/>
              <a:defRPr b="1" sz="3000">
                <a:solidFill>
                  <a:schemeClr val="dk1"/>
                </a:solidFill>
              </a:defRPr>
            </a:lvl8pPr>
            <a:lvl9pPr lvl="8" rtl="0" algn="l">
              <a:lnSpc>
                <a:spcPct val="100000"/>
              </a:lnSpc>
              <a:spcBef>
                <a:spcPts val="0"/>
              </a:spcBef>
              <a:spcAft>
                <a:spcPts val="0"/>
              </a:spcAft>
              <a:buClr>
                <a:schemeClr val="dk1"/>
              </a:buClr>
              <a:buSzPts val="3000"/>
              <a:buNone/>
              <a:defRPr b="1" sz="3000">
                <a:solidFill>
                  <a:schemeClr val="dk1"/>
                </a:solidFill>
              </a:defRPr>
            </a:lvl9pPr>
          </a:lstStyle>
          <a:p/>
        </p:txBody>
      </p:sp>
      <p:sp>
        <p:nvSpPr>
          <p:cNvPr id="70" name="Google Shape;70;p16"/>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1" name="Google Shape;71;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57">
    <p:bg>
      <p:bgPr>
        <a:solidFill>
          <a:srgbClr val="FFFFFF"/>
        </a:solidFill>
      </p:bgPr>
    </p:bg>
    <p:spTree>
      <p:nvGrpSpPr>
        <p:cNvPr id="72" name="Shape 72"/>
        <p:cNvGrpSpPr/>
        <p:nvPr/>
      </p:nvGrpSpPr>
      <p:grpSpPr>
        <a:xfrm>
          <a:off x="0" y="0"/>
          <a:ext cx="0" cy="0"/>
          <a:chOff x="0" y="0"/>
          <a:chExt cx="0" cy="0"/>
        </a:xfrm>
      </p:grpSpPr>
      <p:sp>
        <p:nvSpPr>
          <p:cNvPr id="73" name="Google Shape;73;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7"/>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3000"/>
              <a:buNone/>
              <a:defRPr b="1" sz="3000">
                <a:solidFill>
                  <a:schemeClr val="dk2"/>
                </a:solidFill>
              </a:defRPr>
            </a:lvl1pPr>
            <a:lvl2pPr lvl="1" rtl="0" algn="l">
              <a:lnSpc>
                <a:spcPct val="100000"/>
              </a:lnSpc>
              <a:spcBef>
                <a:spcPts val="0"/>
              </a:spcBef>
              <a:spcAft>
                <a:spcPts val="0"/>
              </a:spcAft>
              <a:buClr>
                <a:schemeClr val="dk1"/>
              </a:buClr>
              <a:buSzPts val="3000"/>
              <a:buNone/>
              <a:defRPr b="1" sz="3000">
                <a:solidFill>
                  <a:schemeClr val="dk2"/>
                </a:solidFill>
              </a:defRPr>
            </a:lvl2pPr>
            <a:lvl3pPr lvl="2" rtl="0" algn="l">
              <a:lnSpc>
                <a:spcPct val="100000"/>
              </a:lnSpc>
              <a:spcBef>
                <a:spcPts val="0"/>
              </a:spcBef>
              <a:spcAft>
                <a:spcPts val="0"/>
              </a:spcAft>
              <a:buClr>
                <a:schemeClr val="dk1"/>
              </a:buClr>
              <a:buSzPts val="3000"/>
              <a:buNone/>
              <a:defRPr b="1" sz="3000">
                <a:solidFill>
                  <a:schemeClr val="dk2"/>
                </a:solidFill>
              </a:defRPr>
            </a:lvl3pPr>
            <a:lvl4pPr lvl="3" rtl="0" algn="l">
              <a:lnSpc>
                <a:spcPct val="100000"/>
              </a:lnSpc>
              <a:spcBef>
                <a:spcPts val="0"/>
              </a:spcBef>
              <a:spcAft>
                <a:spcPts val="0"/>
              </a:spcAft>
              <a:buClr>
                <a:schemeClr val="dk1"/>
              </a:buClr>
              <a:buSzPts val="3000"/>
              <a:buNone/>
              <a:defRPr b="1" sz="3000">
                <a:solidFill>
                  <a:schemeClr val="dk2"/>
                </a:solidFill>
              </a:defRPr>
            </a:lvl4pPr>
            <a:lvl5pPr lvl="4" rtl="0" algn="l">
              <a:lnSpc>
                <a:spcPct val="100000"/>
              </a:lnSpc>
              <a:spcBef>
                <a:spcPts val="0"/>
              </a:spcBef>
              <a:spcAft>
                <a:spcPts val="0"/>
              </a:spcAft>
              <a:buClr>
                <a:schemeClr val="dk1"/>
              </a:buClr>
              <a:buSzPts val="3000"/>
              <a:buNone/>
              <a:defRPr b="1" sz="3000">
                <a:solidFill>
                  <a:schemeClr val="dk2"/>
                </a:solidFill>
              </a:defRPr>
            </a:lvl5pPr>
            <a:lvl6pPr lvl="5" rtl="0" algn="l">
              <a:lnSpc>
                <a:spcPct val="100000"/>
              </a:lnSpc>
              <a:spcBef>
                <a:spcPts val="0"/>
              </a:spcBef>
              <a:spcAft>
                <a:spcPts val="0"/>
              </a:spcAft>
              <a:buClr>
                <a:schemeClr val="dk1"/>
              </a:buClr>
              <a:buSzPts val="3000"/>
              <a:buNone/>
              <a:defRPr b="1" sz="3000">
                <a:solidFill>
                  <a:schemeClr val="dk2"/>
                </a:solidFill>
              </a:defRPr>
            </a:lvl6pPr>
            <a:lvl7pPr lvl="6" rtl="0" algn="l">
              <a:lnSpc>
                <a:spcPct val="100000"/>
              </a:lnSpc>
              <a:spcBef>
                <a:spcPts val="0"/>
              </a:spcBef>
              <a:spcAft>
                <a:spcPts val="0"/>
              </a:spcAft>
              <a:buClr>
                <a:schemeClr val="dk1"/>
              </a:buClr>
              <a:buSzPts val="3000"/>
              <a:buNone/>
              <a:defRPr b="1" sz="3000">
                <a:solidFill>
                  <a:schemeClr val="dk2"/>
                </a:solidFill>
              </a:defRPr>
            </a:lvl7pPr>
            <a:lvl8pPr lvl="7" rtl="0" algn="l">
              <a:lnSpc>
                <a:spcPct val="100000"/>
              </a:lnSpc>
              <a:spcBef>
                <a:spcPts val="0"/>
              </a:spcBef>
              <a:spcAft>
                <a:spcPts val="0"/>
              </a:spcAft>
              <a:buClr>
                <a:schemeClr val="dk1"/>
              </a:buClr>
              <a:buSzPts val="3000"/>
              <a:buNone/>
              <a:defRPr b="1" sz="3000">
                <a:solidFill>
                  <a:schemeClr val="dk2"/>
                </a:solidFill>
              </a:defRPr>
            </a:lvl8pPr>
            <a:lvl9pPr lvl="8" rtl="0" algn="l">
              <a:lnSpc>
                <a:spcPct val="100000"/>
              </a:lnSpc>
              <a:spcBef>
                <a:spcPts val="0"/>
              </a:spcBef>
              <a:spcAft>
                <a:spcPts val="0"/>
              </a:spcAft>
              <a:buClr>
                <a:schemeClr val="dk1"/>
              </a:buClr>
              <a:buSzPts val="3000"/>
              <a:buNone/>
              <a:defRPr b="1" sz="3000">
                <a:solidFill>
                  <a:schemeClr val="dk2"/>
                </a:solidFill>
              </a:defRPr>
            </a:lvl9pPr>
          </a:lstStyle>
          <a:p/>
        </p:txBody>
      </p:sp>
      <p:sp>
        <p:nvSpPr>
          <p:cNvPr id="75" name="Google Shape;75;p17"/>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6" name="Google Shape;76;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58">
    <p:bg>
      <p:bgPr>
        <a:solidFill>
          <a:srgbClr val="FFFFFF"/>
        </a:solidFill>
      </p:bgPr>
    </p:bg>
    <p:spTree>
      <p:nvGrpSpPr>
        <p:cNvPr id="77" name="Shape 77"/>
        <p:cNvGrpSpPr/>
        <p:nvPr/>
      </p:nvGrpSpPr>
      <p:grpSpPr>
        <a:xfrm>
          <a:off x="0" y="0"/>
          <a:ext cx="0" cy="0"/>
          <a:chOff x="0" y="0"/>
          <a:chExt cx="0" cy="0"/>
        </a:xfrm>
      </p:grpSpPr>
      <p:sp>
        <p:nvSpPr>
          <p:cNvPr id="78" name="Google Shape;78;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8"/>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2800"/>
              <a:buNone/>
              <a:defRPr b="1" sz="2800">
                <a:solidFill>
                  <a:srgbClr val="000000"/>
                </a:solidFill>
              </a:defRPr>
            </a:lvl1pPr>
            <a:lvl2pPr lvl="1" algn="l">
              <a:lnSpc>
                <a:spcPct val="100000"/>
              </a:lnSpc>
              <a:spcBef>
                <a:spcPts val="0"/>
              </a:spcBef>
              <a:spcAft>
                <a:spcPts val="0"/>
              </a:spcAft>
              <a:buClr>
                <a:schemeClr val="dk1"/>
              </a:buClr>
              <a:buSzPts val="2800"/>
              <a:buNone/>
              <a:defRPr b="1" sz="2800">
                <a:solidFill>
                  <a:srgbClr val="000000"/>
                </a:solidFill>
              </a:defRPr>
            </a:lvl2pPr>
            <a:lvl3pPr lvl="2" algn="l">
              <a:lnSpc>
                <a:spcPct val="100000"/>
              </a:lnSpc>
              <a:spcBef>
                <a:spcPts val="0"/>
              </a:spcBef>
              <a:spcAft>
                <a:spcPts val="0"/>
              </a:spcAft>
              <a:buClr>
                <a:schemeClr val="dk1"/>
              </a:buClr>
              <a:buSzPts val="2800"/>
              <a:buNone/>
              <a:defRPr b="1" sz="2800">
                <a:solidFill>
                  <a:srgbClr val="000000"/>
                </a:solidFill>
              </a:defRPr>
            </a:lvl3pPr>
            <a:lvl4pPr lvl="3" algn="l">
              <a:lnSpc>
                <a:spcPct val="100000"/>
              </a:lnSpc>
              <a:spcBef>
                <a:spcPts val="0"/>
              </a:spcBef>
              <a:spcAft>
                <a:spcPts val="0"/>
              </a:spcAft>
              <a:buClr>
                <a:schemeClr val="dk1"/>
              </a:buClr>
              <a:buSzPts val="2800"/>
              <a:buNone/>
              <a:defRPr b="1" sz="2800">
                <a:solidFill>
                  <a:srgbClr val="000000"/>
                </a:solidFill>
              </a:defRPr>
            </a:lvl4pPr>
            <a:lvl5pPr lvl="4" algn="l">
              <a:lnSpc>
                <a:spcPct val="100000"/>
              </a:lnSpc>
              <a:spcBef>
                <a:spcPts val="0"/>
              </a:spcBef>
              <a:spcAft>
                <a:spcPts val="0"/>
              </a:spcAft>
              <a:buClr>
                <a:schemeClr val="dk1"/>
              </a:buClr>
              <a:buSzPts val="2800"/>
              <a:buNone/>
              <a:defRPr b="1" sz="2800">
                <a:solidFill>
                  <a:srgbClr val="000000"/>
                </a:solidFill>
              </a:defRPr>
            </a:lvl5pPr>
            <a:lvl6pPr lvl="5" algn="l">
              <a:lnSpc>
                <a:spcPct val="100000"/>
              </a:lnSpc>
              <a:spcBef>
                <a:spcPts val="0"/>
              </a:spcBef>
              <a:spcAft>
                <a:spcPts val="0"/>
              </a:spcAft>
              <a:buClr>
                <a:schemeClr val="dk1"/>
              </a:buClr>
              <a:buSzPts val="2800"/>
              <a:buNone/>
              <a:defRPr b="1" sz="2800">
                <a:solidFill>
                  <a:srgbClr val="000000"/>
                </a:solidFill>
              </a:defRPr>
            </a:lvl6pPr>
            <a:lvl7pPr lvl="6" algn="l">
              <a:lnSpc>
                <a:spcPct val="100000"/>
              </a:lnSpc>
              <a:spcBef>
                <a:spcPts val="0"/>
              </a:spcBef>
              <a:spcAft>
                <a:spcPts val="0"/>
              </a:spcAft>
              <a:buClr>
                <a:schemeClr val="dk1"/>
              </a:buClr>
              <a:buSzPts val="2800"/>
              <a:buNone/>
              <a:defRPr b="1" sz="2800">
                <a:solidFill>
                  <a:srgbClr val="000000"/>
                </a:solidFill>
              </a:defRPr>
            </a:lvl7pPr>
            <a:lvl8pPr lvl="7" algn="l">
              <a:lnSpc>
                <a:spcPct val="100000"/>
              </a:lnSpc>
              <a:spcBef>
                <a:spcPts val="0"/>
              </a:spcBef>
              <a:spcAft>
                <a:spcPts val="0"/>
              </a:spcAft>
              <a:buClr>
                <a:schemeClr val="dk1"/>
              </a:buClr>
              <a:buSzPts val="2800"/>
              <a:buNone/>
              <a:defRPr b="1" sz="2800">
                <a:solidFill>
                  <a:srgbClr val="000000"/>
                </a:solidFill>
              </a:defRPr>
            </a:lvl8pPr>
            <a:lvl9pPr lvl="8" algn="l">
              <a:lnSpc>
                <a:spcPct val="100000"/>
              </a:lnSpc>
              <a:spcBef>
                <a:spcPts val="0"/>
              </a:spcBef>
              <a:spcAft>
                <a:spcPts val="0"/>
              </a:spcAft>
              <a:buClr>
                <a:schemeClr val="dk1"/>
              </a:buClr>
              <a:buSzPts val="2800"/>
              <a:buNone/>
              <a:defRPr b="1" sz="2800">
                <a:solidFill>
                  <a:srgbClr val="000000"/>
                </a:solidFill>
              </a:defRPr>
            </a:lvl9pPr>
          </a:lstStyle>
          <a:p/>
        </p:txBody>
      </p:sp>
      <p:sp>
        <p:nvSpPr>
          <p:cNvPr id="80" name="Google Shape;80;p18"/>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1" name="Google Shape;81;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82" name="Shape 82"/>
        <p:cNvGrpSpPr/>
        <p:nvPr/>
      </p:nvGrpSpPr>
      <p:grpSpPr>
        <a:xfrm>
          <a:off x="0" y="0"/>
          <a:ext cx="0" cy="0"/>
          <a:chOff x="0" y="0"/>
          <a:chExt cx="0" cy="0"/>
        </a:xfrm>
      </p:grpSpPr>
      <p:sp>
        <p:nvSpPr>
          <p:cNvPr id="83" name="Google Shape;83;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9"/>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85" name="Google Shape;85;p19"/>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6" name="Google Shape;86;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hyperlink" Target="https://create.kahoot.it/share/wrapping-up-bq2/8751e751-28c0-4186-802f-b3d382331d6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5.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20"/>
          <p:cNvPicPr preferRelativeResize="0"/>
          <p:nvPr/>
        </p:nvPicPr>
        <p:blipFill rotWithShape="1">
          <a:blip r:embed="rId3">
            <a:alphaModFix amt="50000"/>
          </a:blip>
          <a:srcRect b="7813" l="0" r="0" t="7813"/>
          <a:stretch/>
        </p:blipFill>
        <p:spPr>
          <a:xfrm>
            <a:off x="0" y="0"/>
            <a:ext cx="9144005" cy="5143498"/>
          </a:xfrm>
          <a:prstGeom prst="rect">
            <a:avLst/>
          </a:prstGeom>
          <a:noFill/>
          <a:ln>
            <a:noFill/>
          </a:ln>
        </p:spPr>
      </p:pic>
      <p:sp>
        <p:nvSpPr>
          <p:cNvPr id="92" name="Google Shape;92;p20"/>
          <p:cNvSpPr txBox="1"/>
          <p:nvPr>
            <p:ph type="ctrTitle"/>
          </p:nvPr>
        </p:nvSpPr>
        <p:spPr>
          <a:xfrm>
            <a:off x="952075" y="1484650"/>
            <a:ext cx="7268100" cy="2000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9600">
                <a:latin typeface="Fugaz One"/>
                <a:ea typeface="Fugaz One"/>
                <a:cs typeface="Fugaz One"/>
                <a:sym typeface="Fugaz One"/>
              </a:rPr>
              <a:t>WRAPPING UP BQ2</a:t>
            </a:r>
            <a:endParaRPr b="1" sz="9600">
              <a:latin typeface="Fugaz One"/>
              <a:ea typeface="Fugaz One"/>
              <a:cs typeface="Fugaz One"/>
              <a:sym typeface="Fugaz One"/>
            </a:endParaRPr>
          </a:p>
        </p:txBody>
      </p:sp>
      <p:sp>
        <p:nvSpPr>
          <p:cNvPr id="93" name="Google Shape;93;p20"/>
          <p:cNvSpPr txBox="1"/>
          <p:nvPr>
            <p:ph idx="1" type="subTitle"/>
          </p:nvPr>
        </p:nvSpPr>
        <p:spPr>
          <a:xfrm>
            <a:off x="952075" y="4063725"/>
            <a:ext cx="7268100" cy="41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rgbClr val="D0E0E3"/>
                </a:solidFill>
              </a:rPr>
              <a:t>I can answer Big Question 2, referring to the key terms, ideas, and thinkers from the unit</a:t>
            </a:r>
            <a:endParaRPr i="1" sz="2400">
              <a:solidFill>
                <a:srgbClr val="D0E0E3"/>
              </a:solidFill>
            </a:endParaRPr>
          </a:p>
          <a:p>
            <a:pPr indent="0" lvl="0" marL="0" rtl="0" algn="l">
              <a:spcBef>
                <a:spcPts val="0"/>
              </a:spcBef>
              <a:spcAft>
                <a:spcPts val="0"/>
              </a:spcAft>
              <a:buNone/>
            </a:pPr>
            <a:r>
              <a:t/>
            </a:r>
            <a:endParaRPr sz="1800">
              <a:solidFill>
                <a:srgbClr val="D0E0E3"/>
              </a:solidFill>
            </a:endParaRPr>
          </a:p>
          <a:p>
            <a:pPr indent="0" lvl="0" marL="0" rtl="0" algn="l">
              <a:spcBef>
                <a:spcPts val="0"/>
              </a:spcBef>
              <a:spcAft>
                <a:spcPts val="0"/>
              </a:spcAft>
              <a:buNone/>
            </a:pPr>
            <a:r>
              <a:t/>
            </a:r>
            <a:endParaRPr sz="1800">
              <a:solidFill>
                <a:srgbClr val="D0E0E3"/>
              </a:solidFill>
            </a:endParaRPr>
          </a:p>
          <a:p>
            <a:pPr indent="0" lvl="0" marL="0" rtl="0" algn="ctr">
              <a:spcBef>
                <a:spcPts val="0"/>
              </a:spcBef>
              <a:spcAft>
                <a:spcPts val="0"/>
              </a:spcAft>
              <a:buNone/>
            </a:pPr>
            <a:r>
              <a:t/>
            </a:r>
            <a:endParaRPr sz="1800"/>
          </a:p>
        </p:txBody>
      </p:sp>
      <p:sp>
        <p:nvSpPr>
          <p:cNvPr id="94" name="Google Shape;94;p20"/>
          <p:cNvSpPr txBox="1"/>
          <p:nvPr/>
        </p:nvSpPr>
        <p:spPr>
          <a:xfrm>
            <a:off x="1776425" y="35637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D0E0E3"/>
                </a:solidFill>
                <a:latin typeface="Proxima Nova"/>
                <a:ea typeface="Proxima Nova"/>
                <a:cs typeface="Proxima Nova"/>
                <a:sym typeface="Proxima Nova"/>
              </a:rPr>
              <a:t>BQ2</a:t>
            </a:r>
            <a:r>
              <a:rPr lang="en" sz="3000">
                <a:solidFill>
                  <a:srgbClr val="D0E0E3"/>
                </a:solidFill>
                <a:latin typeface="Proxima Nova"/>
                <a:ea typeface="Proxima Nova"/>
                <a:cs typeface="Proxima Nova"/>
                <a:sym typeface="Proxima Nova"/>
              </a:rPr>
              <a:t> </a:t>
            </a:r>
            <a:r>
              <a:rPr lang="en" sz="3000">
                <a:solidFill>
                  <a:srgbClr val="D0E0E3"/>
                </a:solidFill>
                <a:latin typeface="Proxima Nova"/>
                <a:ea typeface="Proxima Nova"/>
                <a:cs typeface="Proxima Nova"/>
                <a:sym typeface="Proxima Nova"/>
              </a:rPr>
              <a:t>Values</a:t>
            </a:r>
            <a:r>
              <a:rPr lang="en" sz="3000">
                <a:solidFill>
                  <a:srgbClr val="D0E0E3"/>
                </a:solidFill>
                <a:latin typeface="Proxima Nova"/>
                <a:ea typeface="Proxima Nova"/>
                <a:cs typeface="Proxima Nova"/>
                <a:sym typeface="Proxima Nova"/>
              </a:rPr>
              <a:t> </a:t>
            </a:r>
            <a:r>
              <a:rPr b="1" i="1" lang="en" sz="3000">
                <a:solidFill>
                  <a:srgbClr val="D0E0E3"/>
                </a:solidFill>
                <a:latin typeface="Proxima Nova"/>
                <a:ea typeface="Proxima Nova"/>
                <a:cs typeface="Proxima Nova"/>
                <a:sym typeface="Proxima Nova"/>
              </a:rPr>
              <a:t>Lesson 12</a:t>
            </a:r>
            <a:endParaRPr b="1" i="1" sz="3000">
              <a:solidFill>
                <a:srgbClr val="D0E0E3"/>
              </a:solidFill>
              <a:latin typeface="Proxima Nova"/>
              <a:ea typeface="Proxima Nova"/>
              <a:cs typeface="Proxima Nova"/>
              <a:sym typeface="Proxima Nova"/>
            </a:endParaRPr>
          </a:p>
          <a:p>
            <a:pPr indent="0" lvl="0" marL="0" rtl="0" algn="l">
              <a:spcBef>
                <a:spcPts val="0"/>
              </a:spcBef>
              <a:spcAft>
                <a:spcPts val="0"/>
              </a:spcAft>
              <a:buNone/>
            </a:pPr>
            <a:r>
              <a:t/>
            </a:r>
            <a:endParaRPr>
              <a:latin typeface="Proxima Nova"/>
              <a:ea typeface="Proxima Nova"/>
              <a:cs typeface="Proxima Nova"/>
              <a:sym typeface="Proxima Nova"/>
            </a:endParaRPr>
          </a:p>
        </p:txBody>
      </p:sp>
      <p:pic>
        <p:nvPicPr>
          <p:cNvPr id="95" name="Google Shape;95;p20"/>
          <p:cNvPicPr preferRelativeResize="0"/>
          <p:nvPr/>
        </p:nvPicPr>
        <p:blipFill>
          <a:blip r:embed="rId4">
            <a:alphaModFix/>
          </a:blip>
          <a:stretch>
            <a:fillRect/>
          </a:stretch>
        </p:blipFill>
        <p:spPr>
          <a:xfrm>
            <a:off x="952076" y="377975"/>
            <a:ext cx="639920" cy="610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21"/>
          <p:cNvPicPr preferRelativeResize="0"/>
          <p:nvPr/>
        </p:nvPicPr>
        <p:blipFill rotWithShape="1">
          <a:blip r:embed="rId3">
            <a:alphaModFix/>
          </a:blip>
          <a:srcRect b="18000" l="0" r="0" t="31874"/>
          <a:stretch/>
        </p:blipFill>
        <p:spPr>
          <a:xfrm>
            <a:off x="0" y="0"/>
            <a:ext cx="9144000" cy="3055725"/>
          </a:xfrm>
          <a:prstGeom prst="rect">
            <a:avLst/>
          </a:prstGeom>
          <a:noFill/>
          <a:ln>
            <a:noFill/>
          </a:ln>
        </p:spPr>
      </p:pic>
      <p:sp>
        <p:nvSpPr>
          <p:cNvPr id="101" name="Google Shape;101;p21"/>
          <p:cNvSpPr txBox="1"/>
          <p:nvPr>
            <p:ph type="title"/>
          </p:nvPr>
        </p:nvSpPr>
        <p:spPr>
          <a:xfrm>
            <a:off x="311700" y="3408650"/>
            <a:ext cx="3119700" cy="116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4800">
                <a:solidFill>
                  <a:srgbClr val="45818E"/>
                </a:solidFill>
                <a:latin typeface="Ultra"/>
                <a:ea typeface="Ultra"/>
                <a:cs typeface="Ultra"/>
                <a:sym typeface="Ultra"/>
              </a:rPr>
              <a:t>Starter</a:t>
            </a:r>
            <a:endParaRPr b="0" sz="4800">
              <a:solidFill>
                <a:srgbClr val="45818E"/>
              </a:solidFill>
              <a:latin typeface="Ultra"/>
              <a:ea typeface="Ultra"/>
              <a:cs typeface="Ultra"/>
              <a:sym typeface="Ultra"/>
            </a:endParaRPr>
          </a:p>
        </p:txBody>
      </p:sp>
      <p:sp>
        <p:nvSpPr>
          <p:cNvPr id="102" name="Google Shape;102;p21"/>
          <p:cNvSpPr txBox="1"/>
          <p:nvPr>
            <p:ph idx="1" type="body"/>
          </p:nvPr>
        </p:nvSpPr>
        <p:spPr>
          <a:xfrm>
            <a:off x="3529200" y="3408500"/>
            <a:ext cx="5295300" cy="1168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What was BQ2?</a:t>
            </a:r>
            <a:endParaRPr sz="2400"/>
          </a:p>
          <a:p>
            <a:pPr indent="-381000" lvl="0" marL="457200" rtl="0" algn="l">
              <a:spcBef>
                <a:spcPts val="0"/>
              </a:spcBef>
              <a:spcAft>
                <a:spcPts val="0"/>
              </a:spcAft>
              <a:buSzPts val="2400"/>
              <a:buChar char="●"/>
            </a:pPr>
            <a:r>
              <a:rPr lang="en" sz="2400"/>
              <a:t>List one key </a:t>
            </a:r>
            <a:r>
              <a:rPr b="1" lang="en" sz="2400"/>
              <a:t>idea</a:t>
            </a:r>
            <a:r>
              <a:rPr lang="en" sz="2400"/>
              <a:t> we considered, and one key </a:t>
            </a:r>
            <a:r>
              <a:rPr b="1" lang="en" sz="2400"/>
              <a:t>thinker</a:t>
            </a:r>
            <a:r>
              <a:rPr lang="en" sz="2400"/>
              <a:t> we met.</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2"/>
          <p:cNvSpPr txBox="1"/>
          <p:nvPr>
            <p:ph type="title"/>
          </p:nvPr>
        </p:nvSpPr>
        <p:spPr>
          <a:xfrm rot="-5400000">
            <a:off x="-884950" y="1622875"/>
            <a:ext cx="4368600" cy="17880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b="0" lang="en" sz="3600">
                <a:solidFill>
                  <a:srgbClr val="45818E"/>
                </a:solidFill>
                <a:latin typeface="Ultra"/>
                <a:ea typeface="Ultra"/>
                <a:cs typeface="Ultra"/>
                <a:sym typeface="Ultra"/>
              </a:rPr>
              <a:t>What &amp; who we’ve looked </a:t>
            </a:r>
            <a:r>
              <a:rPr b="0" lang="en" sz="3600">
                <a:solidFill>
                  <a:srgbClr val="45818E"/>
                </a:solidFill>
                <a:latin typeface="Ultra"/>
                <a:ea typeface="Ultra"/>
                <a:cs typeface="Ultra"/>
                <a:sym typeface="Ultra"/>
              </a:rPr>
              <a:t>a</a:t>
            </a:r>
            <a:r>
              <a:rPr b="0" lang="en" sz="3600">
                <a:solidFill>
                  <a:srgbClr val="45818E"/>
                </a:solidFill>
                <a:latin typeface="Ultra"/>
                <a:ea typeface="Ultra"/>
                <a:cs typeface="Ultra"/>
                <a:sym typeface="Ultra"/>
              </a:rPr>
              <a:t>t in BQ2</a:t>
            </a:r>
            <a:endParaRPr b="0" sz="3600">
              <a:solidFill>
                <a:srgbClr val="45818E"/>
              </a:solidFill>
              <a:latin typeface="Ultra"/>
              <a:ea typeface="Ultra"/>
              <a:cs typeface="Ultra"/>
              <a:sym typeface="Ultra"/>
            </a:endParaRPr>
          </a:p>
        </p:txBody>
      </p:sp>
      <p:sp>
        <p:nvSpPr>
          <p:cNvPr id="108" name="Google Shape;108;p22"/>
          <p:cNvSpPr txBox="1"/>
          <p:nvPr>
            <p:ph idx="1" type="body"/>
          </p:nvPr>
        </p:nvSpPr>
        <p:spPr>
          <a:xfrm>
            <a:off x="2448650" y="332650"/>
            <a:ext cx="2184300" cy="4386000"/>
          </a:xfrm>
          <a:prstGeom prst="rect">
            <a:avLst/>
          </a:prstGeom>
          <a:solidFill>
            <a:srgbClr val="EFEFEF"/>
          </a:solidFill>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SzPts val="1300"/>
              <a:buAutoNum type="arabicPeriod"/>
            </a:pPr>
            <a:r>
              <a:rPr b="1" lang="en" sz="1300"/>
              <a:t>Nigel Warburton</a:t>
            </a:r>
            <a:endParaRPr b="1" sz="1300"/>
          </a:p>
          <a:p>
            <a:pPr indent="-311150" lvl="0" marL="457200" rtl="0" algn="l">
              <a:lnSpc>
                <a:spcPct val="115000"/>
              </a:lnSpc>
              <a:spcBef>
                <a:spcPts val="0"/>
              </a:spcBef>
              <a:spcAft>
                <a:spcPts val="0"/>
              </a:spcAft>
              <a:buSzPts val="1300"/>
              <a:buAutoNum type="arabicPeriod"/>
            </a:pPr>
            <a:r>
              <a:rPr b="1" lang="en" sz="1300"/>
              <a:t>Damon Horovitz</a:t>
            </a:r>
            <a:endParaRPr b="1" sz="1300"/>
          </a:p>
          <a:p>
            <a:pPr indent="-311150" lvl="0" marL="457200" rtl="0" algn="l">
              <a:lnSpc>
                <a:spcPct val="115000"/>
              </a:lnSpc>
              <a:spcBef>
                <a:spcPts val="0"/>
              </a:spcBef>
              <a:spcAft>
                <a:spcPts val="0"/>
              </a:spcAft>
              <a:buSzPts val="1300"/>
              <a:buAutoNum type="arabicPeriod"/>
            </a:pPr>
            <a:r>
              <a:rPr b="1" lang="en" sz="1300"/>
              <a:t>Daniel DeNicola</a:t>
            </a:r>
            <a:endParaRPr b="1" sz="1300"/>
          </a:p>
          <a:p>
            <a:pPr indent="-311150" lvl="0" marL="457200" rtl="0" algn="l">
              <a:lnSpc>
                <a:spcPct val="115000"/>
              </a:lnSpc>
              <a:spcBef>
                <a:spcPts val="0"/>
              </a:spcBef>
              <a:spcAft>
                <a:spcPts val="0"/>
              </a:spcAft>
              <a:buSzPts val="1300"/>
              <a:buAutoNum type="arabicPeriod"/>
            </a:pPr>
            <a:r>
              <a:rPr b="1" lang="en" sz="1300"/>
              <a:t>Barack Obama</a:t>
            </a:r>
            <a:endParaRPr b="1" sz="1300"/>
          </a:p>
          <a:p>
            <a:pPr indent="-311150" lvl="0" marL="457200" rtl="0" algn="l">
              <a:lnSpc>
                <a:spcPct val="115000"/>
              </a:lnSpc>
              <a:spcBef>
                <a:spcPts val="0"/>
              </a:spcBef>
              <a:spcAft>
                <a:spcPts val="0"/>
              </a:spcAft>
              <a:buSzPts val="1300"/>
              <a:buAutoNum type="arabicPeriod"/>
            </a:pPr>
            <a:r>
              <a:rPr b="1" lang="en" sz="1300"/>
              <a:t>Paul Bloom</a:t>
            </a:r>
            <a:endParaRPr b="1" sz="1300"/>
          </a:p>
          <a:p>
            <a:pPr indent="-311150" lvl="0" marL="457200" rtl="0" algn="l">
              <a:lnSpc>
                <a:spcPct val="115000"/>
              </a:lnSpc>
              <a:spcBef>
                <a:spcPts val="0"/>
              </a:spcBef>
              <a:spcAft>
                <a:spcPts val="0"/>
              </a:spcAft>
              <a:buSzPts val="1300"/>
              <a:buAutoNum type="arabicPeriod"/>
            </a:pPr>
            <a:r>
              <a:rPr b="1" lang="en" sz="1300"/>
              <a:t>Peter Singer</a:t>
            </a:r>
            <a:endParaRPr b="1" sz="1300"/>
          </a:p>
          <a:p>
            <a:pPr indent="-311150" lvl="0" marL="457200" rtl="0" algn="l">
              <a:lnSpc>
                <a:spcPct val="115000"/>
              </a:lnSpc>
              <a:spcBef>
                <a:spcPts val="0"/>
              </a:spcBef>
              <a:spcAft>
                <a:spcPts val="0"/>
              </a:spcAft>
              <a:buSzPts val="1300"/>
              <a:buAutoNum type="arabicPeriod"/>
            </a:pPr>
            <a:r>
              <a:rPr b="1" lang="en" sz="1300"/>
              <a:t>Lin-Manuel Miranda</a:t>
            </a:r>
            <a:endParaRPr b="1" sz="1300"/>
          </a:p>
          <a:p>
            <a:pPr indent="-311150" lvl="0" marL="457200" rtl="0" algn="l">
              <a:lnSpc>
                <a:spcPct val="115000"/>
              </a:lnSpc>
              <a:spcBef>
                <a:spcPts val="0"/>
              </a:spcBef>
              <a:spcAft>
                <a:spcPts val="0"/>
              </a:spcAft>
              <a:buSzPts val="1300"/>
              <a:buAutoNum type="arabicPeriod"/>
            </a:pPr>
            <a:r>
              <a:rPr b="1" lang="en" sz="1300"/>
              <a:t>Christopher</a:t>
            </a:r>
            <a:r>
              <a:rPr lang="en" sz="1300"/>
              <a:t> </a:t>
            </a:r>
            <a:r>
              <a:rPr b="1" lang="en" sz="1300"/>
              <a:t>Nolan</a:t>
            </a:r>
            <a:endParaRPr b="1" sz="1300"/>
          </a:p>
          <a:p>
            <a:pPr indent="-311150" lvl="0" marL="457200" rtl="0" algn="l">
              <a:lnSpc>
                <a:spcPct val="115000"/>
              </a:lnSpc>
              <a:spcBef>
                <a:spcPts val="0"/>
              </a:spcBef>
              <a:spcAft>
                <a:spcPts val="0"/>
              </a:spcAft>
              <a:buSzPts val="1300"/>
              <a:buAutoNum type="arabicPeriod"/>
            </a:pPr>
            <a:r>
              <a:rPr b="1" lang="en" sz="1300"/>
              <a:t>John Stuart Mill</a:t>
            </a:r>
            <a:endParaRPr b="1" sz="1300"/>
          </a:p>
          <a:p>
            <a:pPr indent="-311150" lvl="0" marL="457200" rtl="0" algn="l">
              <a:lnSpc>
                <a:spcPct val="115000"/>
              </a:lnSpc>
              <a:spcBef>
                <a:spcPts val="0"/>
              </a:spcBef>
              <a:spcAft>
                <a:spcPts val="0"/>
              </a:spcAft>
              <a:buSzPts val="1300"/>
              <a:buAutoNum type="arabicPeriod"/>
            </a:pPr>
            <a:r>
              <a:rPr b="1" lang="en" sz="1300"/>
              <a:t>Immanuel Kant</a:t>
            </a:r>
            <a:endParaRPr b="1" sz="1300"/>
          </a:p>
          <a:p>
            <a:pPr indent="-311150" lvl="0" marL="457200" rtl="0" algn="l">
              <a:lnSpc>
                <a:spcPct val="115000"/>
              </a:lnSpc>
              <a:spcBef>
                <a:spcPts val="0"/>
              </a:spcBef>
              <a:spcAft>
                <a:spcPts val="0"/>
              </a:spcAft>
              <a:buSzPts val="1300"/>
              <a:buAutoNum type="arabicPeriod"/>
            </a:pPr>
            <a:r>
              <a:rPr b="1" lang="en" sz="1300"/>
              <a:t>DH</a:t>
            </a:r>
            <a:r>
              <a:rPr lang="en" sz="1300"/>
              <a:t> </a:t>
            </a:r>
            <a:r>
              <a:rPr b="1" lang="en" sz="1300"/>
              <a:t>Lawrence</a:t>
            </a:r>
            <a:endParaRPr b="1" sz="1300"/>
          </a:p>
          <a:p>
            <a:pPr indent="-311150" lvl="0" marL="457200" rtl="0" algn="l">
              <a:lnSpc>
                <a:spcPct val="115000"/>
              </a:lnSpc>
              <a:spcBef>
                <a:spcPts val="0"/>
              </a:spcBef>
              <a:spcAft>
                <a:spcPts val="0"/>
              </a:spcAft>
              <a:buSzPts val="1300"/>
              <a:buAutoNum type="arabicPeriod"/>
            </a:pPr>
            <a:r>
              <a:rPr b="1" lang="en" sz="1300"/>
              <a:t>Shahidha Bari</a:t>
            </a:r>
            <a:endParaRPr b="1" sz="1300"/>
          </a:p>
          <a:p>
            <a:pPr indent="-311150" lvl="0" marL="457200" rtl="0" algn="l">
              <a:lnSpc>
                <a:spcPct val="115000"/>
              </a:lnSpc>
              <a:spcBef>
                <a:spcPts val="0"/>
              </a:spcBef>
              <a:spcAft>
                <a:spcPts val="0"/>
              </a:spcAft>
              <a:buSzPts val="1300"/>
              <a:buAutoNum type="arabicPeriod"/>
            </a:pPr>
            <a:r>
              <a:rPr b="1" lang="en" sz="1300"/>
              <a:t>Ai </a:t>
            </a:r>
            <a:r>
              <a:rPr b="1" lang="en" sz="1300"/>
              <a:t>Weiwei</a:t>
            </a:r>
            <a:endParaRPr b="1" sz="1300"/>
          </a:p>
          <a:p>
            <a:pPr indent="-311150" lvl="0" marL="457200" rtl="0" algn="l">
              <a:lnSpc>
                <a:spcPct val="115000"/>
              </a:lnSpc>
              <a:spcBef>
                <a:spcPts val="0"/>
              </a:spcBef>
              <a:spcAft>
                <a:spcPts val="0"/>
              </a:spcAft>
              <a:buSzPts val="1300"/>
              <a:buAutoNum type="arabicPeriod"/>
            </a:pPr>
            <a:r>
              <a:rPr b="1" lang="en" sz="1300"/>
              <a:t>Rachel Cooke</a:t>
            </a:r>
            <a:endParaRPr b="1" sz="1300"/>
          </a:p>
          <a:p>
            <a:pPr indent="-311150" lvl="0" marL="457200" rtl="0" algn="l">
              <a:lnSpc>
                <a:spcPct val="115000"/>
              </a:lnSpc>
              <a:spcBef>
                <a:spcPts val="0"/>
              </a:spcBef>
              <a:spcAft>
                <a:spcPts val="0"/>
              </a:spcAft>
              <a:buSzPts val="1300"/>
              <a:buAutoNum type="arabicPeriod"/>
            </a:pPr>
            <a:r>
              <a:rPr b="1" lang="en" sz="1300"/>
              <a:t>Kevin Elliot</a:t>
            </a:r>
            <a:endParaRPr b="1" sz="1300"/>
          </a:p>
          <a:p>
            <a:pPr indent="-311150" lvl="0" marL="457200" rtl="0" algn="l">
              <a:lnSpc>
                <a:spcPct val="115000"/>
              </a:lnSpc>
              <a:spcBef>
                <a:spcPts val="0"/>
              </a:spcBef>
              <a:spcAft>
                <a:spcPts val="0"/>
              </a:spcAft>
              <a:buSzPts val="1300"/>
              <a:buAutoNum type="arabicPeriod"/>
            </a:pPr>
            <a:r>
              <a:rPr b="1" lang="en" sz="1300"/>
              <a:t>Cathy O’Neil</a:t>
            </a:r>
            <a:endParaRPr b="1" sz="1300"/>
          </a:p>
          <a:p>
            <a:pPr indent="-311150" lvl="0" marL="457200" rtl="0" algn="l">
              <a:lnSpc>
                <a:spcPct val="115000"/>
              </a:lnSpc>
              <a:spcBef>
                <a:spcPts val="0"/>
              </a:spcBef>
              <a:spcAft>
                <a:spcPts val="0"/>
              </a:spcAft>
              <a:buSzPts val="1300"/>
              <a:buAutoNum type="arabicPeriod"/>
            </a:pPr>
            <a:r>
              <a:rPr b="1" lang="en" sz="1300"/>
              <a:t>Neil deGrasse Tyson</a:t>
            </a:r>
            <a:endParaRPr b="1" sz="1300"/>
          </a:p>
          <a:p>
            <a:pPr indent="-311150" lvl="0" marL="457200" rtl="0" algn="l">
              <a:lnSpc>
                <a:spcPct val="115000"/>
              </a:lnSpc>
              <a:spcBef>
                <a:spcPts val="0"/>
              </a:spcBef>
              <a:spcAft>
                <a:spcPts val="0"/>
              </a:spcAft>
              <a:buSzPts val="1300"/>
              <a:buAutoNum type="arabicPeriod"/>
            </a:pPr>
            <a:r>
              <a:rPr b="1" lang="en" sz="1300"/>
              <a:t>Rebecca Adamson</a:t>
            </a:r>
            <a:endParaRPr b="1" sz="1300"/>
          </a:p>
          <a:p>
            <a:pPr indent="0" lvl="0" marL="0" rtl="0" algn="l">
              <a:lnSpc>
                <a:spcPct val="115000"/>
              </a:lnSpc>
              <a:spcBef>
                <a:spcPts val="0"/>
              </a:spcBef>
              <a:spcAft>
                <a:spcPts val="0"/>
              </a:spcAft>
              <a:buNone/>
            </a:pPr>
            <a:r>
              <a:t/>
            </a:r>
            <a:endParaRPr b="1" sz="1300"/>
          </a:p>
          <a:p>
            <a:pPr indent="0" lvl="0" marL="0" rtl="0" algn="l">
              <a:lnSpc>
                <a:spcPct val="115000"/>
              </a:lnSpc>
              <a:spcBef>
                <a:spcPts val="0"/>
              </a:spcBef>
              <a:spcAft>
                <a:spcPts val="0"/>
              </a:spcAft>
              <a:buNone/>
            </a:pPr>
            <a:r>
              <a:t/>
            </a:r>
            <a:endParaRPr b="1" sz="1300"/>
          </a:p>
          <a:p>
            <a:pPr indent="0" lvl="0" marL="0" rtl="0" algn="l">
              <a:lnSpc>
                <a:spcPct val="115000"/>
              </a:lnSpc>
              <a:spcBef>
                <a:spcPts val="0"/>
              </a:spcBef>
              <a:spcAft>
                <a:spcPts val="0"/>
              </a:spcAft>
              <a:buNone/>
            </a:pPr>
            <a:r>
              <a:t/>
            </a:r>
            <a:endParaRPr b="1" sz="1300"/>
          </a:p>
        </p:txBody>
      </p:sp>
      <p:sp>
        <p:nvSpPr>
          <p:cNvPr id="109" name="Google Shape;109;p22"/>
          <p:cNvSpPr txBox="1"/>
          <p:nvPr/>
        </p:nvSpPr>
        <p:spPr>
          <a:xfrm>
            <a:off x="4888300" y="332700"/>
            <a:ext cx="4007400" cy="4386000"/>
          </a:xfrm>
          <a:prstGeom prst="rect">
            <a:avLst/>
          </a:prstGeom>
          <a:solidFill>
            <a:srgbClr val="EFEFEF"/>
          </a:solid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chemeClr val="dk2"/>
              </a:buClr>
              <a:buSzPts val="1300"/>
              <a:buFont typeface="Proxima Nova"/>
              <a:buAutoNum type="arabicPeriod"/>
            </a:pPr>
            <a:r>
              <a:rPr b="1" lang="en" sz="1300">
                <a:solidFill>
                  <a:srgbClr val="CC4125"/>
                </a:solidFill>
                <a:latin typeface="Proxima Nova"/>
                <a:ea typeface="Proxima Nova"/>
                <a:cs typeface="Proxima Nova"/>
                <a:sym typeface="Proxima Nova"/>
              </a:rPr>
              <a:t>Objectiveness</a:t>
            </a:r>
            <a:r>
              <a:rPr b="1" lang="en" sz="1300">
                <a:solidFill>
                  <a:schemeClr val="dk2"/>
                </a:solidFill>
                <a:latin typeface="Proxima Nova"/>
                <a:ea typeface="Proxima Nova"/>
                <a:cs typeface="Proxima Nova"/>
                <a:sym typeface="Proxima Nova"/>
              </a:rPr>
              <a:t>/subjectiveness in the AOKs</a:t>
            </a:r>
            <a:endParaRPr b="1" sz="1300">
              <a:solidFill>
                <a:schemeClr val="dk2"/>
              </a:solidFill>
              <a:latin typeface="Proxima Nova"/>
              <a:ea typeface="Proxima Nova"/>
              <a:cs typeface="Proxima Nova"/>
              <a:sym typeface="Proxima Nova"/>
            </a:endParaRPr>
          </a:p>
          <a:p>
            <a:pPr indent="-311150" lvl="0" marL="457200" rtl="0" algn="l">
              <a:lnSpc>
                <a:spcPct val="115000"/>
              </a:lnSpc>
              <a:spcBef>
                <a:spcPts val="0"/>
              </a:spcBef>
              <a:spcAft>
                <a:spcPts val="0"/>
              </a:spcAft>
              <a:buClr>
                <a:schemeClr val="dk2"/>
              </a:buClr>
              <a:buSzPts val="1300"/>
              <a:buFont typeface="Proxima Nova"/>
              <a:buAutoNum type="arabicPeriod"/>
            </a:pPr>
            <a:r>
              <a:rPr b="1" lang="en" sz="1300">
                <a:solidFill>
                  <a:schemeClr val="dk2"/>
                </a:solidFill>
                <a:latin typeface="Proxima Nova"/>
                <a:ea typeface="Proxima Nova"/>
                <a:cs typeface="Proxima Nova"/>
                <a:sym typeface="Proxima Nova"/>
              </a:rPr>
              <a:t>Ethical limitations on producing knowledge</a:t>
            </a:r>
            <a:endParaRPr b="1" sz="1300">
              <a:solidFill>
                <a:schemeClr val="dk2"/>
              </a:solidFill>
              <a:latin typeface="Proxima Nova"/>
              <a:ea typeface="Proxima Nova"/>
              <a:cs typeface="Proxima Nova"/>
              <a:sym typeface="Proxima Nova"/>
            </a:endParaRPr>
          </a:p>
          <a:p>
            <a:pPr indent="-311150" lvl="0" marL="457200" rtl="0" algn="l">
              <a:lnSpc>
                <a:spcPct val="115000"/>
              </a:lnSpc>
              <a:spcBef>
                <a:spcPts val="0"/>
              </a:spcBef>
              <a:spcAft>
                <a:spcPts val="0"/>
              </a:spcAft>
              <a:buClr>
                <a:schemeClr val="dk2"/>
              </a:buClr>
              <a:buSzPts val="1300"/>
              <a:buFont typeface="Proxima Nova"/>
              <a:buAutoNum type="arabicPeriod"/>
            </a:pPr>
            <a:r>
              <a:rPr b="1" lang="en" sz="1300">
                <a:solidFill>
                  <a:schemeClr val="dk2"/>
                </a:solidFill>
                <a:latin typeface="Proxima Nova"/>
                <a:ea typeface="Proxima Nova"/>
                <a:cs typeface="Proxima Nova"/>
                <a:sym typeface="Proxima Nova"/>
              </a:rPr>
              <a:t>Real-life situations vs. hypothetical situations</a:t>
            </a:r>
            <a:endParaRPr b="1" sz="1300">
              <a:solidFill>
                <a:schemeClr val="dk2"/>
              </a:solidFill>
              <a:latin typeface="Proxima Nova"/>
              <a:ea typeface="Proxima Nova"/>
              <a:cs typeface="Proxima Nova"/>
              <a:sym typeface="Proxima Nova"/>
            </a:endParaRPr>
          </a:p>
          <a:p>
            <a:pPr indent="-311150" lvl="0" marL="457200" rtl="0" algn="l">
              <a:lnSpc>
                <a:spcPct val="115000"/>
              </a:lnSpc>
              <a:spcBef>
                <a:spcPts val="0"/>
              </a:spcBef>
              <a:spcAft>
                <a:spcPts val="0"/>
              </a:spcAft>
              <a:buClr>
                <a:schemeClr val="dk2"/>
              </a:buClr>
              <a:buSzPts val="1300"/>
              <a:buFont typeface="Proxima Nova"/>
              <a:buAutoNum type="arabicPeriod"/>
            </a:pPr>
            <a:r>
              <a:rPr b="1" lang="en" sz="1300">
                <a:solidFill>
                  <a:schemeClr val="dk2"/>
                </a:solidFill>
                <a:latin typeface="Proxima Nova"/>
                <a:ea typeface="Proxima Nova"/>
                <a:cs typeface="Proxima Nova"/>
                <a:sym typeface="Proxima Nova"/>
              </a:rPr>
              <a:t>Moral relativism</a:t>
            </a:r>
            <a:endParaRPr b="1" sz="1300">
              <a:solidFill>
                <a:schemeClr val="dk2"/>
              </a:solidFill>
              <a:latin typeface="Proxima Nova"/>
              <a:ea typeface="Proxima Nova"/>
              <a:cs typeface="Proxima Nova"/>
              <a:sym typeface="Proxima Nova"/>
            </a:endParaRPr>
          </a:p>
          <a:p>
            <a:pPr indent="-311150" lvl="0" marL="457200" rtl="0" algn="l">
              <a:lnSpc>
                <a:spcPct val="115000"/>
              </a:lnSpc>
              <a:spcBef>
                <a:spcPts val="0"/>
              </a:spcBef>
              <a:spcAft>
                <a:spcPts val="0"/>
              </a:spcAft>
              <a:buClr>
                <a:schemeClr val="dk2"/>
              </a:buClr>
              <a:buSzPts val="1300"/>
              <a:buFont typeface="Proxima Nova"/>
              <a:buAutoNum type="arabicPeriod"/>
            </a:pPr>
            <a:r>
              <a:rPr b="1" lang="en" sz="1300">
                <a:solidFill>
                  <a:schemeClr val="dk2"/>
                </a:solidFill>
                <a:latin typeface="Proxima Nova"/>
                <a:ea typeface="Proxima Nova"/>
                <a:cs typeface="Proxima Nova"/>
                <a:sym typeface="Proxima Nova"/>
              </a:rPr>
              <a:t>The TOK exhibition in depth</a:t>
            </a:r>
            <a:endParaRPr b="1" sz="1300">
              <a:solidFill>
                <a:schemeClr val="dk2"/>
              </a:solidFill>
              <a:latin typeface="Proxima Nova"/>
              <a:ea typeface="Proxima Nova"/>
              <a:cs typeface="Proxima Nova"/>
              <a:sym typeface="Proxima Nova"/>
            </a:endParaRPr>
          </a:p>
          <a:p>
            <a:pPr indent="-311150" lvl="0" marL="457200" rtl="0" algn="l">
              <a:lnSpc>
                <a:spcPct val="115000"/>
              </a:lnSpc>
              <a:spcBef>
                <a:spcPts val="0"/>
              </a:spcBef>
              <a:spcAft>
                <a:spcPts val="0"/>
              </a:spcAft>
              <a:buClr>
                <a:schemeClr val="dk2"/>
              </a:buClr>
              <a:buSzPts val="1300"/>
              <a:buFont typeface="Proxima Nova"/>
              <a:buAutoNum type="arabicPeriod"/>
            </a:pPr>
            <a:r>
              <a:rPr b="1" lang="en" sz="1300">
                <a:solidFill>
                  <a:schemeClr val="dk2"/>
                </a:solidFill>
                <a:latin typeface="Proxima Nova"/>
                <a:ea typeface="Proxima Nova"/>
                <a:cs typeface="Proxima Nova"/>
                <a:sym typeface="Proxima Nova"/>
              </a:rPr>
              <a:t>Empathy and the empathy deficit</a:t>
            </a:r>
            <a:endParaRPr b="1" sz="1300">
              <a:solidFill>
                <a:schemeClr val="dk2"/>
              </a:solidFill>
              <a:latin typeface="Proxima Nova"/>
              <a:ea typeface="Proxima Nova"/>
              <a:cs typeface="Proxima Nova"/>
              <a:sym typeface="Proxima Nova"/>
            </a:endParaRPr>
          </a:p>
          <a:p>
            <a:pPr indent="-311150" lvl="0" marL="457200" rtl="0" algn="l">
              <a:lnSpc>
                <a:spcPct val="115000"/>
              </a:lnSpc>
              <a:spcBef>
                <a:spcPts val="0"/>
              </a:spcBef>
              <a:spcAft>
                <a:spcPts val="0"/>
              </a:spcAft>
              <a:buClr>
                <a:schemeClr val="dk2"/>
              </a:buClr>
              <a:buSzPts val="1300"/>
              <a:buFont typeface="Proxima Nova"/>
              <a:buAutoNum type="arabicPeriod"/>
            </a:pPr>
            <a:r>
              <a:rPr b="1" lang="en" sz="1300">
                <a:solidFill>
                  <a:schemeClr val="dk2"/>
                </a:solidFill>
                <a:latin typeface="Proxima Nova"/>
                <a:ea typeface="Proxima Nova"/>
                <a:cs typeface="Proxima Nova"/>
                <a:sym typeface="Proxima Nova"/>
              </a:rPr>
              <a:t>Warm-glow altruism vs. effective altruism</a:t>
            </a:r>
            <a:endParaRPr b="1" sz="1300">
              <a:solidFill>
                <a:schemeClr val="dk2"/>
              </a:solidFill>
              <a:latin typeface="Proxima Nova"/>
              <a:ea typeface="Proxima Nova"/>
              <a:cs typeface="Proxima Nova"/>
              <a:sym typeface="Proxima Nova"/>
            </a:endParaRPr>
          </a:p>
          <a:p>
            <a:pPr indent="-311150" lvl="0" marL="457200" rtl="0" algn="l">
              <a:lnSpc>
                <a:spcPct val="115000"/>
              </a:lnSpc>
              <a:spcBef>
                <a:spcPts val="0"/>
              </a:spcBef>
              <a:spcAft>
                <a:spcPts val="0"/>
              </a:spcAft>
              <a:buClr>
                <a:schemeClr val="dk2"/>
              </a:buClr>
              <a:buSzPts val="1300"/>
              <a:buFont typeface="Proxima Nova"/>
              <a:buAutoNum type="arabicPeriod"/>
            </a:pPr>
            <a:r>
              <a:rPr b="1" lang="en" sz="1300">
                <a:solidFill>
                  <a:schemeClr val="dk2"/>
                </a:solidFill>
                <a:latin typeface="Proxima Nova"/>
                <a:ea typeface="Proxima Nova"/>
                <a:cs typeface="Proxima Nova"/>
                <a:sym typeface="Proxima Nova"/>
              </a:rPr>
              <a:t>Art as ‘bypass surgery’</a:t>
            </a:r>
            <a:endParaRPr b="1" sz="1300">
              <a:solidFill>
                <a:schemeClr val="dk2"/>
              </a:solidFill>
              <a:latin typeface="Proxima Nova"/>
              <a:ea typeface="Proxima Nova"/>
              <a:cs typeface="Proxima Nova"/>
              <a:sym typeface="Proxima Nova"/>
            </a:endParaRPr>
          </a:p>
          <a:p>
            <a:pPr indent="-311150" lvl="0" marL="457200" rtl="0" algn="l">
              <a:lnSpc>
                <a:spcPct val="115000"/>
              </a:lnSpc>
              <a:spcBef>
                <a:spcPts val="0"/>
              </a:spcBef>
              <a:spcAft>
                <a:spcPts val="0"/>
              </a:spcAft>
              <a:buClr>
                <a:schemeClr val="dk2"/>
              </a:buClr>
              <a:buSzPts val="1300"/>
              <a:buFont typeface="Proxima Nova"/>
              <a:buAutoNum type="arabicPeriod"/>
            </a:pPr>
            <a:r>
              <a:rPr b="1" lang="en" sz="1300">
                <a:solidFill>
                  <a:schemeClr val="dk2"/>
                </a:solidFill>
                <a:latin typeface="Proxima Nova"/>
                <a:ea typeface="Proxima Nova"/>
                <a:cs typeface="Proxima Nova"/>
                <a:sym typeface="Proxima Nova"/>
              </a:rPr>
              <a:t>Deontology vs. consequentialism</a:t>
            </a:r>
            <a:endParaRPr b="1" sz="1300">
              <a:solidFill>
                <a:schemeClr val="dk2"/>
              </a:solidFill>
              <a:latin typeface="Proxima Nova"/>
              <a:ea typeface="Proxima Nova"/>
              <a:cs typeface="Proxima Nova"/>
              <a:sym typeface="Proxima Nova"/>
            </a:endParaRPr>
          </a:p>
          <a:p>
            <a:pPr indent="-311150" lvl="0" marL="457200" rtl="0" algn="l">
              <a:lnSpc>
                <a:spcPct val="115000"/>
              </a:lnSpc>
              <a:spcBef>
                <a:spcPts val="0"/>
              </a:spcBef>
              <a:spcAft>
                <a:spcPts val="0"/>
              </a:spcAft>
              <a:buClr>
                <a:schemeClr val="dk2"/>
              </a:buClr>
              <a:buSzPts val="1300"/>
              <a:buFont typeface="Proxima Nova"/>
              <a:buAutoNum type="arabicPeriod"/>
            </a:pPr>
            <a:r>
              <a:rPr b="1" lang="en" sz="1300">
                <a:solidFill>
                  <a:schemeClr val="dk2"/>
                </a:solidFill>
                <a:latin typeface="Proxima Nova"/>
                <a:ea typeface="Proxima Nova"/>
                <a:cs typeface="Proxima Nova"/>
                <a:sym typeface="Proxima Nova"/>
              </a:rPr>
              <a:t>Separating the art from the artist</a:t>
            </a:r>
            <a:endParaRPr b="1" sz="1300">
              <a:solidFill>
                <a:schemeClr val="dk2"/>
              </a:solidFill>
              <a:latin typeface="Proxima Nova"/>
              <a:ea typeface="Proxima Nova"/>
              <a:cs typeface="Proxima Nova"/>
              <a:sym typeface="Proxima Nova"/>
            </a:endParaRPr>
          </a:p>
          <a:p>
            <a:pPr indent="-311150" lvl="0" marL="457200" rtl="0" algn="l">
              <a:lnSpc>
                <a:spcPct val="115000"/>
              </a:lnSpc>
              <a:spcBef>
                <a:spcPts val="0"/>
              </a:spcBef>
              <a:spcAft>
                <a:spcPts val="0"/>
              </a:spcAft>
              <a:buClr>
                <a:schemeClr val="dk2"/>
              </a:buClr>
              <a:buSzPts val="1300"/>
              <a:buFont typeface="Proxima Nova"/>
              <a:buAutoNum type="arabicPeriod"/>
            </a:pPr>
            <a:r>
              <a:rPr b="1" lang="en" sz="1300">
                <a:solidFill>
                  <a:schemeClr val="dk2"/>
                </a:solidFill>
                <a:latin typeface="Proxima Nova"/>
                <a:ea typeface="Proxima Nova"/>
                <a:cs typeface="Proxima Nova"/>
                <a:sym typeface="Proxima Nova"/>
              </a:rPr>
              <a:t>Artists as activists</a:t>
            </a:r>
            <a:endParaRPr b="1" sz="1300">
              <a:solidFill>
                <a:schemeClr val="dk2"/>
              </a:solidFill>
              <a:latin typeface="Proxima Nova"/>
              <a:ea typeface="Proxima Nova"/>
              <a:cs typeface="Proxima Nova"/>
              <a:sym typeface="Proxima Nova"/>
            </a:endParaRPr>
          </a:p>
          <a:p>
            <a:pPr indent="-311150" lvl="0" marL="457200" rtl="0" algn="l">
              <a:lnSpc>
                <a:spcPct val="115000"/>
              </a:lnSpc>
              <a:spcBef>
                <a:spcPts val="0"/>
              </a:spcBef>
              <a:spcAft>
                <a:spcPts val="0"/>
              </a:spcAft>
              <a:buClr>
                <a:schemeClr val="dk2"/>
              </a:buClr>
              <a:buSzPts val="1300"/>
              <a:buFont typeface="Proxima Nova"/>
              <a:buAutoNum type="arabicPeriod"/>
            </a:pPr>
            <a:r>
              <a:rPr b="1" lang="en" sz="1300">
                <a:solidFill>
                  <a:schemeClr val="dk2"/>
                </a:solidFill>
                <a:latin typeface="Proxima Nova"/>
                <a:ea typeface="Proxima Nova"/>
                <a:cs typeface="Proxima Nova"/>
                <a:sym typeface="Proxima Nova"/>
              </a:rPr>
              <a:t>Defining science</a:t>
            </a:r>
            <a:endParaRPr b="1" sz="1300">
              <a:solidFill>
                <a:schemeClr val="dk2"/>
              </a:solidFill>
              <a:latin typeface="Proxima Nova"/>
              <a:ea typeface="Proxima Nova"/>
              <a:cs typeface="Proxima Nova"/>
              <a:sym typeface="Proxima Nova"/>
            </a:endParaRPr>
          </a:p>
          <a:p>
            <a:pPr indent="-311150" lvl="0" marL="457200" rtl="0" algn="l">
              <a:lnSpc>
                <a:spcPct val="115000"/>
              </a:lnSpc>
              <a:spcBef>
                <a:spcPts val="0"/>
              </a:spcBef>
              <a:spcAft>
                <a:spcPts val="0"/>
              </a:spcAft>
              <a:buClr>
                <a:schemeClr val="dk2"/>
              </a:buClr>
              <a:buSzPts val="1300"/>
              <a:buFont typeface="Proxima Nova"/>
              <a:buAutoNum type="arabicPeriod"/>
            </a:pPr>
            <a:r>
              <a:rPr b="1" lang="en" sz="1300">
                <a:solidFill>
                  <a:schemeClr val="dk2"/>
                </a:solidFill>
                <a:latin typeface="Proxima Nova"/>
                <a:ea typeface="Proxima Nova"/>
                <a:cs typeface="Proxima Nova"/>
                <a:sym typeface="Proxima Nova"/>
              </a:rPr>
              <a:t>The scientific method</a:t>
            </a:r>
            <a:endParaRPr b="1" sz="1300">
              <a:solidFill>
                <a:schemeClr val="dk2"/>
              </a:solidFill>
              <a:latin typeface="Proxima Nova"/>
              <a:ea typeface="Proxima Nova"/>
              <a:cs typeface="Proxima Nova"/>
              <a:sym typeface="Proxima Nova"/>
            </a:endParaRPr>
          </a:p>
          <a:p>
            <a:pPr indent="-311150" lvl="0" marL="457200" rtl="0" algn="l">
              <a:lnSpc>
                <a:spcPct val="115000"/>
              </a:lnSpc>
              <a:spcBef>
                <a:spcPts val="0"/>
              </a:spcBef>
              <a:spcAft>
                <a:spcPts val="0"/>
              </a:spcAft>
              <a:buClr>
                <a:schemeClr val="dk2"/>
              </a:buClr>
              <a:buSzPts val="1300"/>
              <a:buFont typeface="Proxima Nova"/>
              <a:buAutoNum type="arabicPeriod"/>
            </a:pPr>
            <a:r>
              <a:rPr b="1" lang="en" sz="1300">
                <a:solidFill>
                  <a:srgbClr val="CC4125"/>
                </a:solidFill>
                <a:latin typeface="Proxima Nova"/>
                <a:ea typeface="Proxima Nova"/>
                <a:cs typeface="Proxima Nova"/>
                <a:sym typeface="Proxima Nova"/>
              </a:rPr>
              <a:t>Value</a:t>
            </a:r>
            <a:r>
              <a:rPr b="1" lang="en" sz="1300">
                <a:solidFill>
                  <a:schemeClr val="dk2"/>
                </a:solidFill>
                <a:latin typeface="Proxima Nova"/>
                <a:ea typeface="Proxima Nova"/>
                <a:cs typeface="Proxima Nova"/>
                <a:sym typeface="Proxima Nova"/>
              </a:rPr>
              <a:t> free vs. </a:t>
            </a:r>
            <a:r>
              <a:rPr b="1" lang="en" sz="1300">
                <a:solidFill>
                  <a:srgbClr val="CC4125"/>
                </a:solidFill>
                <a:latin typeface="Proxima Nova"/>
                <a:ea typeface="Proxima Nova"/>
                <a:cs typeface="Proxima Nova"/>
                <a:sym typeface="Proxima Nova"/>
              </a:rPr>
              <a:t>value</a:t>
            </a:r>
            <a:r>
              <a:rPr b="1" lang="en" sz="1300">
                <a:solidFill>
                  <a:schemeClr val="dk2"/>
                </a:solidFill>
                <a:latin typeface="Proxima Nova"/>
                <a:ea typeface="Proxima Nova"/>
                <a:cs typeface="Proxima Nova"/>
                <a:sym typeface="Proxima Nova"/>
              </a:rPr>
              <a:t> laden science</a:t>
            </a:r>
            <a:endParaRPr b="1" sz="1300">
              <a:solidFill>
                <a:schemeClr val="dk2"/>
              </a:solidFill>
              <a:latin typeface="Proxima Nova"/>
              <a:ea typeface="Proxima Nova"/>
              <a:cs typeface="Proxima Nova"/>
              <a:sym typeface="Proxima Nova"/>
            </a:endParaRPr>
          </a:p>
          <a:p>
            <a:pPr indent="-311150" lvl="0" marL="457200" rtl="0" algn="l">
              <a:lnSpc>
                <a:spcPct val="115000"/>
              </a:lnSpc>
              <a:spcBef>
                <a:spcPts val="0"/>
              </a:spcBef>
              <a:spcAft>
                <a:spcPts val="0"/>
              </a:spcAft>
              <a:buClr>
                <a:schemeClr val="dk2"/>
              </a:buClr>
              <a:buSzPts val="1300"/>
              <a:buFont typeface="Proxima Nova"/>
              <a:buAutoNum type="arabicPeriod"/>
            </a:pPr>
            <a:r>
              <a:rPr b="1" lang="en" sz="1300">
                <a:solidFill>
                  <a:schemeClr val="dk2"/>
                </a:solidFill>
                <a:latin typeface="Proxima Nova"/>
                <a:ea typeface="Proxima Nova"/>
                <a:cs typeface="Proxima Nova"/>
                <a:sym typeface="Proxima Nova"/>
              </a:rPr>
              <a:t>Defining indigenous societies</a:t>
            </a:r>
            <a:endParaRPr b="1" sz="1300">
              <a:solidFill>
                <a:schemeClr val="dk2"/>
              </a:solidFill>
              <a:latin typeface="Proxima Nova"/>
              <a:ea typeface="Proxima Nova"/>
              <a:cs typeface="Proxima Nova"/>
              <a:sym typeface="Proxima Nova"/>
            </a:endParaRPr>
          </a:p>
          <a:p>
            <a:pPr indent="-311150" lvl="0" marL="457200" rtl="0" algn="l">
              <a:lnSpc>
                <a:spcPct val="115000"/>
              </a:lnSpc>
              <a:spcBef>
                <a:spcPts val="0"/>
              </a:spcBef>
              <a:spcAft>
                <a:spcPts val="0"/>
              </a:spcAft>
              <a:buClr>
                <a:schemeClr val="dk2"/>
              </a:buClr>
              <a:buSzPts val="1300"/>
              <a:buFont typeface="Proxima Nova"/>
              <a:buAutoNum type="arabicPeriod"/>
            </a:pPr>
            <a:r>
              <a:rPr b="1" lang="en" sz="1300">
                <a:solidFill>
                  <a:schemeClr val="dk2"/>
                </a:solidFill>
                <a:latin typeface="Proxima Nova"/>
                <a:ea typeface="Proxima Nova"/>
                <a:cs typeface="Proxima Nova"/>
                <a:sym typeface="Proxima Nova"/>
              </a:rPr>
              <a:t>K</a:t>
            </a:r>
            <a:r>
              <a:rPr b="1" lang="en" sz="1300">
                <a:solidFill>
                  <a:schemeClr val="dk2"/>
                </a:solidFill>
                <a:latin typeface="Proxima Nova"/>
                <a:ea typeface="Proxima Nova"/>
                <a:cs typeface="Proxima Nova"/>
                <a:sym typeface="Proxima Nova"/>
              </a:rPr>
              <a:t>nowledge-use in industrialized societies</a:t>
            </a:r>
            <a:endParaRPr b="1" sz="1300">
              <a:solidFill>
                <a:schemeClr val="dk2"/>
              </a:solidFill>
              <a:latin typeface="Proxima Nova"/>
              <a:ea typeface="Proxima Nova"/>
              <a:cs typeface="Proxima Nova"/>
              <a:sym typeface="Proxima Nova"/>
            </a:endParaRPr>
          </a:p>
          <a:p>
            <a:pPr indent="-311150" lvl="0" marL="457200" rtl="0" algn="l">
              <a:lnSpc>
                <a:spcPct val="115000"/>
              </a:lnSpc>
              <a:spcBef>
                <a:spcPts val="0"/>
              </a:spcBef>
              <a:spcAft>
                <a:spcPts val="0"/>
              </a:spcAft>
              <a:buClr>
                <a:schemeClr val="dk2"/>
              </a:buClr>
              <a:buSzPts val="1300"/>
              <a:buFont typeface="Proxima Nova"/>
              <a:buAutoNum type="arabicPeriod"/>
            </a:pPr>
            <a:r>
              <a:rPr b="1" lang="en" sz="1300">
                <a:solidFill>
                  <a:schemeClr val="dk2"/>
                </a:solidFill>
                <a:latin typeface="Proxima Nova"/>
                <a:ea typeface="Proxima Nova"/>
                <a:cs typeface="Proxima Nova"/>
                <a:sym typeface="Proxima Nova"/>
              </a:rPr>
              <a:t>K</a:t>
            </a:r>
            <a:r>
              <a:rPr b="1" lang="en" sz="1300">
                <a:solidFill>
                  <a:schemeClr val="dk2"/>
                </a:solidFill>
                <a:latin typeface="Proxima Nova"/>
                <a:ea typeface="Proxima Nova"/>
                <a:cs typeface="Proxima Nova"/>
                <a:sym typeface="Proxima Nova"/>
              </a:rPr>
              <a:t>nowledge-use in indigenous societies</a:t>
            </a:r>
            <a:endParaRPr b="1" sz="1300">
              <a:solidFill>
                <a:schemeClr val="dk2"/>
              </a:solidFill>
              <a:latin typeface="Proxima Nova"/>
              <a:ea typeface="Proxima Nova"/>
              <a:cs typeface="Proxima Nova"/>
              <a:sym typeface="Proxima Nova"/>
            </a:endParaRPr>
          </a:p>
          <a:p>
            <a:pPr indent="-311150" lvl="0" marL="457200" rtl="0" algn="l">
              <a:lnSpc>
                <a:spcPct val="115000"/>
              </a:lnSpc>
              <a:spcBef>
                <a:spcPts val="0"/>
              </a:spcBef>
              <a:spcAft>
                <a:spcPts val="0"/>
              </a:spcAft>
              <a:buClr>
                <a:schemeClr val="dk2"/>
              </a:buClr>
              <a:buSzPts val="1300"/>
              <a:buFont typeface="Proxima Nova"/>
              <a:buAutoNum type="arabicPeriod"/>
            </a:pPr>
            <a:r>
              <a:rPr b="1" lang="en" sz="1300">
                <a:solidFill>
                  <a:schemeClr val="dk2"/>
                </a:solidFill>
                <a:latin typeface="Proxima Nova"/>
                <a:ea typeface="Proxima Nova"/>
                <a:cs typeface="Proxima Nova"/>
                <a:sym typeface="Proxima Nova"/>
              </a:rPr>
              <a:t>Biopiracy vs. bioprospecting</a:t>
            </a:r>
            <a:endParaRPr b="1" sz="1300">
              <a:solidFill>
                <a:schemeClr val="dk2"/>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3"/>
          <p:cNvPicPr preferRelativeResize="0"/>
          <p:nvPr/>
        </p:nvPicPr>
        <p:blipFill rotWithShape="1">
          <a:blip r:embed="rId3">
            <a:alphaModFix/>
          </a:blip>
          <a:srcRect b="0" l="24938" r="24943" t="0"/>
          <a:stretch/>
        </p:blipFill>
        <p:spPr>
          <a:xfrm>
            <a:off x="5442850" y="308100"/>
            <a:ext cx="3402000" cy="4521700"/>
          </a:xfrm>
          <a:prstGeom prst="rect">
            <a:avLst/>
          </a:prstGeom>
          <a:noFill/>
          <a:ln>
            <a:noFill/>
          </a:ln>
        </p:spPr>
      </p:pic>
      <p:sp>
        <p:nvSpPr>
          <p:cNvPr id="115" name="Google Shape;115;p23"/>
          <p:cNvSpPr txBox="1"/>
          <p:nvPr>
            <p:ph type="title"/>
          </p:nvPr>
        </p:nvSpPr>
        <p:spPr>
          <a:xfrm>
            <a:off x="291875" y="406900"/>
            <a:ext cx="4813500" cy="138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6000">
                <a:solidFill>
                  <a:srgbClr val="45818E"/>
                </a:solidFill>
                <a:latin typeface="Ultra"/>
                <a:ea typeface="Ultra"/>
                <a:cs typeface="Ultra"/>
                <a:sym typeface="Ultra"/>
              </a:rPr>
              <a:t>Kahoot!</a:t>
            </a:r>
            <a:endParaRPr b="0" sz="6000">
              <a:solidFill>
                <a:srgbClr val="45818E"/>
              </a:solidFill>
              <a:latin typeface="Ultra"/>
              <a:ea typeface="Ultra"/>
              <a:cs typeface="Ultra"/>
              <a:sym typeface="Ultra"/>
            </a:endParaRPr>
          </a:p>
        </p:txBody>
      </p:sp>
      <p:sp>
        <p:nvSpPr>
          <p:cNvPr id="116" name="Google Shape;116;p23"/>
          <p:cNvSpPr txBox="1"/>
          <p:nvPr>
            <p:ph idx="1" type="body"/>
          </p:nvPr>
        </p:nvSpPr>
        <p:spPr>
          <a:xfrm>
            <a:off x="291975" y="1854951"/>
            <a:ext cx="4813500" cy="257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Get into teams of twos or threes (no larger groups, please).</a:t>
            </a:r>
            <a:endParaRPr sz="1800"/>
          </a:p>
          <a:p>
            <a:pPr indent="0" lvl="0" marL="0" rtl="0" algn="l">
              <a:spcBef>
                <a:spcPts val="1600"/>
              </a:spcBef>
              <a:spcAft>
                <a:spcPts val="0"/>
              </a:spcAft>
              <a:buNone/>
            </a:pPr>
            <a:r>
              <a:rPr lang="en" sz="1800"/>
              <a:t>Make sure you use your </a:t>
            </a:r>
            <a:r>
              <a:rPr b="1" lang="en" sz="1800"/>
              <a:t>REAL</a:t>
            </a:r>
            <a:r>
              <a:rPr lang="en" sz="1800"/>
              <a:t> names (first names and an initial for your surname is fine)</a:t>
            </a:r>
            <a:endParaRPr sz="1800"/>
          </a:p>
          <a:p>
            <a:pPr indent="0" lvl="0" marL="0" rtl="0" algn="l">
              <a:spcBef>
                <a:spcPts val="1600"/>
              </a:spcBef>
              <a:spcAft>
                <a:spcPts val="0"/>
              </a:spcAft>
              <a:buNone/>
            </a:pPr>
            <a:r>
              <a:rPr lang="en" sz="1800"/>
              <a:t>Answer the </a:t>
            </a:r>
            <a:r>
              <a:rPr lang="en" sz="1800" u="sng">
                <a:solidFill>
                  <a:schemeClr val="hlink"/>
                </a:solidFill>
                <a:hlinkClick r:id="rId4"/>
              </a:rPr>
              <a:t>Kahoot</a:t>
            </a:r>
            <a:r>
              <a:rPr lang="en" sz="1800"/>
              <a:t> questions on BQ2...</a:t>
            </a:r>
            <a:endParaRPr sz="1800"/>
          </a:p>
          <a:p>
            <a:pPr indent="0" lvl="0" marL="0" rtl="0" algn="l">
              <a:spcBef>
                <a:spcPts val="1600"/>
              </a:spcBef>
              <a:spcAft>
                <a:spcPts val="1600"/>
              </a:spcAft>
              <a:buNone/>
            </a:pPr>
            <a:r>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4"/>
          <p:cNvSpPr txBox="1"/>
          <p:nvPr>
            <p:ph type="title"/>
          </p:nvPr>
        </p:nvSpPr>
        <p:spPr>
          <a:xfrm>
            <a:off x="291875" y="406900"/>
            <a:ext cx="4952400" cy="79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3100">
                <a:solidFill>
                  <a:srgbClr val="45818E"/>
                </a:solidFill>
                <a:latin typeface="Ultra"/>
                <a:ea typeface="Ultra"/>
                <a:cs typeface="Ultra"/>
                <a:sym typeface="Ultra"/>
              </a:rPr>
              <a:t>Concluding</a:t>
            </a:r>
            <a:r>
              <a:rPr b="0" lang="en" sz="3100">
                <a:solidFill>
                  <a:srgbClr val="45818E"/>
                </a:solidFill>
                <a:latin typeface="Ultra"/>
                <a:ea typeface="Ultra"/>
                <a:cs typeface="Ultra"/>
                <a:sym typeface="Ultra"/>
              </a:rPr>
              <a:t> tweets</a:t>
            </a:r>
            <a:endParaRPr b="0" sz="3100">
              <a:solidFill>
                <a:srgbClr val="45818E"/>
              </a:solidFill>
              <a:latin typeface="Ultra"/>
              <a:ea typeface="Ultra"/>
              <a:cs typeface="Ultra"/>
              <a:sym typeface="Ultra"/>
            </a:endParaRPr>
          </a:p>
        </p:txBody>
      </p:sp>
      <p:sp>
        <p:nvSpPr>
          <p:cNvPr id="122" name="Google Shape;122;p24"/>
          <p:cNvSpPr txBox="1"/>
          <p:nvPr>
            <p:ph idx="1" type="body"/>
          </p:nvPr>
        </p:nvSpPr>
        <p:spPr>
          <a:xfrm>
            <a:off x="291975" y="1433275"/>
            <a:ext cx="4813500" cy="2998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With a partner, create </a:t>
            </a:r>
            <a:r>
              <a:rPr b="1" lang="en" sz="1800"/>
              <a:t>two</a:t>
            </a:r>
            <a:r>
              <a:rPr lang="en" sz="1800"/>
              <a:t> 280-character Tweets.</a:t>
            </a:r>
            <a:endParaRPr sz="1800"/>
          </a:p>
          <a:p>
            <a:pPr indent="-342900" lvl="0" marL="457200" rtl="0" algn="l">
              <a:spcBef>
                <a:spcPts val="1600"/>
              </a:spcBef>
              <a:spcAft>
                <a:spcPts val="0"/>
              </a:spcAft>
              <a:buSzPts val="1800"/>
              <a:buChar char="●"/>
            </a:pPr>
            <a:r>
              <a:rPr lang="en" sz="1800"/>
              <a:t>One should give an overall answer to BQ2 (“How does our knowledge affect the way we construct our </a:t>
            </a:r>
            <a:r>
              <a:rPr b="1" lang="en" sz="1800">
                <a:solidFill>
                  <a:srgbClr val="CC4125"/>
                </a:solidFill>
              </a:rPr>
              <a:t>values</a:t>
            </a:r>
            <a:r>
              <a:rPr lang="en" sz="1800"/>
              <a:t>?” )</a:t>
            </a:r>
            <a:endParaRPr sz="1800"/>
          </a:p>
          <a:p>
            <a:pPr indent="-342900" lvl="0" marL="457200" rtl="0" algn="l">
              <a:spcBef>
                <a:spcPts val="1600"/>
              </a:spcBef>
              <a:spcAft>
                <a:spcPts val="1600"/>
              </a:spcAft>
              <a:buSzPts val="1800"/>
              <a:buChar char="●"/>
            </a:pPr>
            <a:r>
              <a:rPr lang="en" sz="1800"/>
              <a:t>The other should outline a specific aspect of BQ2 (you’ll be allocated this) </a:t>
            </a:r>
            <a:endParaRPr sz="1800"/>
          </a:p>
        </p:txBody>
      </p:sp>
      <p:pic>
        <p:nvPicPr>
          <p:cNvPr id="123" name="Google Shape;123;p24"/>
          <p:cNvPicPr preferRelativeResize="0"/>
          <p:nvPr/>
        </p:nvPicPr>
        <p:blipFill>
          <a:blip r:embed="rId3">
            <a:alphaModFix/>
          </a:blip>
          <a:stretch>
            <a:fillRect/>
          </a:stretch>
        </p:blipFill>
        <p:spPr>
          <a:xfrm>
            <a:off x="5257875" y="1354300"/>
            <a:ext cx="3733725" cy="30336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5"/>
          <p:cNvPicPr preferRelativeResize="0"/>
          <p:nvPr/>
        </p:nvPicPr>
        <p:blipFill rotWithShape="1">
          <a:blip r:embed="rId3">
            <a:alphaModFix/>
          </a:blip>
          <a:srcRect b="0" l="12384" r="12376" t="0"/>
          <a:stretch/>
        </p:blipFill>
        <p:spPr>
          <a:xfrm>
            <a:off x="5442850" y="308100"/>
            <a:ext cx="3402000" cy="4521700"/>
          </a:xfrm>
          <a:prstGeom prst="rect">
            <a:avLst/>
          </a:prstGeom>
          <a:noFill/>
          <a:ln>
            <a:noFill/>
          </a:ln>
        </p:spPr>
      </p:pic>
      <p:sp>
        <p:nvSpPr>
          <p:cNvPr id="129" name="Google Shape;129;p25"/>
          <p:cNvSpPr txBox="1"/>
          <p:nvPr>
            <p:ph type="title"/>
          </p:nvPr>
        </p:nvSpPr>
        <p:spPr>
          <a:xfrm>
            <a:off x="291875" y="308100"/>
            <a:ext cx="4813500" cy="1080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2400">
                <a:solidFill>
                  <a:srgbClr val="45818E"/>
                </a:solidFill>
                <a:latin typeface="Ultra"/>
                <a:ea typeface="Ultra"/>
                <a:cs typeface="Ultra"/>
                <a:sym typeface="Ultra"/>
              </a:rPr>
              <a:t>Writing a TOK essay-style conclusion</a:t>
            </a:r>
            <a:endParaRPr b="0" sz="2400">
              <a:solidFill>
                <a:srgbClr val="45818E"/>
              </a:solidFill>
              <a:latin typeface="Ultra"/>
              <a:ea typeface="Ultra"/>
              <a:cs typeface="Ultra"/>
              <a:sym typeface="Ultra"/>
            </a:endParaRPr>
          </a:p>
        </p:txBody>
      </p:sp>
      <p:sp>
        <p:nvSpPr>
          <p:cNvPr id="130" name="Google Shape;130;p25"/>
          <p:cNvSpPr txBox="1"/>
          <p:nvPr>
            <p:ph idx="1" type="body"/>
          </p:nvPr>
        </p:nvSpPr>
        <p:spPr>
          <a:xfrm>
            <a:off x="291975" y="1507250"/>
            <a:ext cx="4977600" cy="3322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What is the purpose of a conclusion in a (TOK) essay?</a:t>
            </a:r>
            <a:endParaRPr/>
          </a:p>
          <a:p>
            <a:pPr indent="-330200" lvl="0" marL="457200" rtl="0" algn="l">
              <a:spcBef>
                <a:spcPts val="1000"/>
              </a:spcBef>
              <a:spcAft>
                <a:spcPts val="0"/>
              </a:spcAft>
              <a:buSzPts val="1600"/>
              <a:buChar char="●"/>
            </a:pPr>
            <a:r>
              <a:rPr lang="en"/>
              <a:t>Write a 150 word conclusion to BQ2 </a:t>
            </a:r>
            <a:r>
              <a:rPr lang="en"/>
              <a:t>(‘</a:t>
            </a:r>
            <a:r>
              <a:rPr lang="en"/>
              <a:t>How does our knowledge about the world inform the way we construct our </a:t>
            </a:r>
            <a:r>
              <a:rPr b="1" lang="en">
                <a:solidFill>
                  <a:srgbClr val="CC4125"/>
                </a:solidFill>
              </a:rPr>
              <a:t>values</a:t>
            </a:r>
            <a:r>
              <a:rPr lang="en"/>
              <a:t>?’)</a:t>
            </a:r>
            <a:endParaRPr/>
          </a:p>
          <a:p>
            <a:pPr indent="-330200" lvl="0" marL="457200" rtl="0" algn="l">
              <a:spcBef>
                <a:spcPts val="1000"/>
              </a:spcBef>
              <a:spcAft>
                <a:spcPts val="0"/>
              </a:spcAft>
              <a:buSzPts val="1600"/>
              <a:buChar char="●"/>
            </a:pPr>
            <a:r>
              <a:rPr lang="en"/>
              <a:t>Include at least </a:t>
            </a:r>
            <a:r>
              <a:rPr b="1" lang="en"/>
              <a:t>two</a:t>
            </a:r>
            <a:r>
              <a:rPr lang="en"/>
              <a:t> of the concepts we’ve looked at and a quote from at least </a:t>
            </a:r>
            <a:r>
              <a:rPr b="1" lang="en"/>
              <a:t>one</a:t>
            </a:r>
            <a:r>
              <a:rPr lang="en"/>
              <a:t> of our thinkers (see the unit outline to help you)</a:t>
            </a:r>
            <a:endParaRPr/>
          </a:p>
          <a:p>
            <a:pPr indent="-330200" lvl="0" marL="457200" rtl="0" algn="l">
              <a:spcBef>
                <a:spcPts val="1000"/>
              </a:spcBef>
              <a:spcAft>
                <a:spcPts val="1000"/>
              </a:spcAft>
              <a:buSzPts val="1600"/>
              <a:buChar char="●"/>
            </a:pPr>
            <a:r>
              <a:rPr lang="en"/>
              <a:t>Submit to Google Classroom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txBox="1"/>
          <p:nvPr>
            <p:ph idx="1" type="body"/>
          </p:nvPr>
        </p:nvSpPr>
        <p:spPr>
          <a:xfrm>
            <a:off x="291975" y="932000"/>
            <a:ext cx="4813500" cy="3499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3600"/>
              <a:t>Which idea from Big Question 2 made the biggest impression on you, and why? </a:t>
            </a:r>
            <a:endParaRPr sz="3600"/>
          </a:p>
        </p:txBody>
      </p:sp>
      <p:pic>
        <p:nvPicPr>
          <p:cNvPr id="136" name="Google Shape;136;p26"/>
          <p:cNvPicPr preferRelativeResize="0"/>
          <p:nvPr/>
        </p:nvPicPr>
        <p:blipFill rotWithShape="1">
          <a:blip r:embed="rId3">
            <a:alphaModFix/>
          </a:blip>
          <a:srcRect b="6583" l="0" r="0" t="9657"/>
          <a:stretch/>
        </p:blipFill>
        <p:spPr>
          <a:xfrm>
            <a:off x="5257875" y="545338"/>
            <a:ext cx="3225024" cy="40528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7"/>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42" name="Google Shape;142;p27"/>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 sz="1400"/>
              <a:t>During this lesson, we consider the </a:t>
            </a:r>
            <a:r>
              <a:rPr i="1" lang="en" sz="1400">
                <a:highlight>
                  <a:srgbClr val="D0E0E3"/>
                </a:highlight>
              </a:rPr>
              <a:t>highlighted</a:t>
            </a:r>
            <a:r>
              <a:rPr i="1" lang="en" sz="1400"/>
              <a:t> aspects of the TOK course</a:t>
            </a:r>
            <a:endParaRPr i="1" sz="1400"/>
          </a:p>
          <a:p>
            <a:pPr indent="-317500" lvl="0" marL="457200" rtl="0" algn="l">
              <a:spcBef>
                <a:spcPts val="1000"/>
              </a:spcBef>
              <a:spcAft>
                <a:spcPts val="1000"/>
              </a:spcAft>
              <a:buSzPts val="1400"/>
              <a:buChar char="●"/>
            </a:pPr>
            <a:r>
              <a:rPr i="1" lang="en" sz="1400"/>
              <a:t>The images used in the presentation slides can also give students ideas about selecting exhibition objects; see also our link below to a </a:t>
            </a:r>
            <a:r>
              <a:rPr b="1" i="1" lang="en" sz="1400">
                <a:highlight>
                  <a:srgbClr val="FBD1E6"/>
                </a:highlight>
              </a:rPr>
              <a:t>specific IA prompt</a:t>
            </a:r>
            <a:endParaRPr i="1" sz="1400"/>
          </a:p>
        </p:txBody>
      </p:sp>
      <p:graphicFrame>
        <p:nvGraphicFramePr>
          <p:cNvPr id="143" name="Google Shape;143;p27"/>
          <p:cNvGraphicFramePr/>
          <p:nvPr/>
        </p:nvGraphicFramePr>
        <p:xfrm>
          <a:off x="2002350" y="1768900"/>
          <a:ext cx="3000000" cy="3000000"/>
        </p:xfrm>
        <a:graphic>
          <a:graphicData uri="http://schemas.openxmlformats.org/drawingml/2006/table">
            <a:tbl>
              <a:tblPr>
                <a:noFill/>
                <a:tableStyleId>{9ABA0B94-AB44-4D0F-BDF5-E3C2F1C6CCDF}</a:tableStyleId>
              </a:tblPr>
              <a:tblGrid>
                <a:gridCol w="1694025"/>
                <a:gridCol w="1694025"/>
                <a:gridCol w="1694025"/>
                <a:gridCol w="1694025"/>
              </a:tblGrid>
              <a:tr h="589350">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2">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vMerge="1"/>
              </a:tr>
              <a:tr h="48432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3">
                  <a:txBody>
                    <a:bodyPr/>
                    <a:lstStyle/>
                    <a:p>
                      <a:pPr indent="0" lvl="0" marL="0" rtl="0" algn="l">
                        <a:lnSpc>
                          <a:spcPct val="115000"/>
                        </a:lnSpc>
                        <a:spcBef>
                          <a:spcPts val="0"/>
                        </a:spcBef>
                        <a:spcAft>
                          <a:spcPts val="0"/>
                        </a:spcAft>
                        <a:buNone/>
                      </a:pPr>
                      <a:r>
                        <a:rPr lang="en"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 sz="1200">
                          <a:solidFill>
                            <a:schemeClr val="dk2"/>
                          </a:solidFill>
                          <a:latin typeface="Proxima Nova"/>
                          <a:ea typeface="Proxima Nova"/>
                          <a:cs typeface="Proxima Nova"/>
                          <a:sym typeface="Proxima Nova"/>
                        </a:rPr>
                        <a:t>Could be linked to a lot of the prompts, as this lesson wraps up the BQ</a:t>
                      </a:r>
                      <a:endParaRPr i="1"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vMerge="1"/>
              </a:tr>
              <a:tr h="51117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vMerge="1"/>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8"/>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49" name="Google Shape;149;p28"/>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50" name="Google Shape;150;p28"/>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51" name="Google Shape;151;p28"/>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
                <a:solidFill>
                  <a:srgbClr val="45818E"/>
                </a:solidFill>
                <a:latin typeface="Proxima Nova"/>
                <a:ea typeface="Proxima Nova"/>
                <a:cs typeface="Proxima Nova"/>
                <a:sym typeface="Proxima Nova"/>
              </a:rPr>
              <a:t>EXPLORATION POINTS DOCUMENTS</a:t>
            </a:r>
            <a:r>
              <a:rPr b="1" lang="en">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
                <a:solidFill>
                  <a:srgbClr val="212121"/>
                </a:solidFill>
                <a:latin typeface="Proxima Nova"/>
                <a:ea typeface="Proxima Nova"/>
                <a:cs typeface="Proxima Nova"/>
                <a:sym typeface="Proxima Nova"/>
              </a:rPr>
              <a:t>Access the documents via the links below. You’ll also find the EP icons on all of the </a:t>
            </a:r>
            <a:r>
              <a:rPr b="1" lang="en" u="sng">
                <a:solidFill>
                  <a:schemeClr val="hlink"/>
                </a:solidFill>
                <a:latin typeface="Proxima Nova"/>
                <a:ea typeface="Proxima Nova"/>
                <a:cs typeface="Proxima Nova"/>
                <a:sym typeface="Proxima Nova"/>
                <a:hlinkClick r:id="rId14"/>
              </a:rPr>
              <a:t>TOK course</a:t>
            </a:r>
            <a:r>
              <a:rPr b="1" lang="en">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52" name="Google Shape;152;p28"/>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